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511C0A1-0007-415A-9B1B-A065F1597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12" y="2492896"/>
            <a:ext cx="8181975" cy="132397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FDF0AA9-FB6D-4FF4-B2DB-10A0273DC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760" y="4005064"/>
            <a:ext cx="4572000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g_16777215" descr="0.png">
            <a:extLst>
              <a:ext uri="{FF2B5EF4-FFF2-40B4-BE49-F238E27FC236}">
                <a16:creationId xmlns:a16="http://schemas.microsoft.com/office/drawing/2014/main" id="{5976BEA7-120D-4026-AC28-9530A9A0B5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2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BE6FEA4B-7AC8-46DA-821D-5500D9252EAB}"/>
              </a:ext>
            </a:extLst>
          </p:cNvPr>
          <p:cNvSpPr/>
          <p:nvPr/>
        </p:nvSpPr>
        <p:spPr bwMode="white">
          <a:xfrm>
            <a:off x="2547966" y="4503172"/>
            <a:ext cx="228495" cy="228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2C7E2E42-6376-49A6-B7AA-E80F994F3176}"/>
              </a:ext>
            </a:extLst>
          </p:cNvPr>
          <p:cNvSpPr/>
          <p:nvPr/>
        </p:nvSpPr>
        <p:spPr bwMode="white">
          <a:xfrm>
            <a:off x="3347702" y="4503172"/>
            <a:ext cx="228495" cy="228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EA525D77-01F4-44C9-8740-407556BFDDC4}"/>
              </a:ext>
            </a:extLst>
          </p:cNvPr>
          <p:cNvSpPr/>
          <p:nvPr/>
        </p:nvSpPr>
        <p:spPr bwMode="white">
          <a:xfrm>
            <a:off x="4156958" y="4503172"/>
            <a:ext cx="218975" cy="228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B3EA2796-21AB-47D9-8BB8-ECCAA68915C1}"/>
              </a:ext>
            </a:extLst>
          </p:cNvPr>
          <p:cNvSpPr/>
          <p:nvPr/>
        </p:nvSpPr>
        <p:spPr bwMode="white">
          <a:xfrm>
            <a:off x="8279404" y="4503172"/>
            <a:ext cx="218975" cy="228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2">
            <a:extLst>
              <a:ext uri="{FF2B5EF4-FFF2-40B4-BE49-F238E27FC236}">
                <a16:creationId xmlns:a16="http://schemas.microsoft.com/office/drawing/2014/main" id="{430F8E01-33C5-49B6-8984-F5FFE416C78B}"/>
              </a:ext>
            </a:extLst>
          </p:cNvPr>
          <p:cNvSpPr/>
          <p:nvPr/>
        </p:nvSpPr>
        <p:spPr bwMode="white">
          <a:xfrm>
            <a:off x="9079140" y="4503172"/>
            <a:ext cx="228495" cy="228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13">
            <a:extLst>
              <a:ext uri="{FF2B5EF4-FFF2-40B4-BE49-F238E27FC236}">
                <a16:creationId xmlns:a16="http://schemas.microsoft.com/office/drawing/2014/main" id="{D262D33C-31EF-487B-BF4B-EF925C9B47FA}"/>
              </a:ext>
            </a:extLst>
          </p:cNvPr>
          <p:cNvSpPr/>
          <p:nvPr/>
        </p:nvSpPr>
        <p:spPr bwMode="white">
          <a:xfrm>
            <a:off x="9878876" y="4503172"/>
            <a:ext cx="228495" cy="228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52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62280" y="2156121"/>
            <a:ext cx="228495" cy="228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23272" y="2156121"/>
            <a:ext cx="218975" cy="228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03305" y="2156121"/>
            <a:ext cx="152330" cy="228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45256" y="2156121"/>
            <a:ext cx="209454" cy="228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62280" y="3022731"/>
            <a:ext cx="218975" cy="238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23272" y="3022731"/>
            <a:ext cx="218975" cy="238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984264" y="3022731"/>
            <a:ext cx="218975" cy="238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745256" y="3022731"/>
            <a:ext cx="218975" cy="238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471801" y="3898865"/>
            <a:ext cx="209454" cy="228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223272" y="3898865"/>
            <a:ext cx="218975" cy="228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984264" y="3898865"/>
            <a:ext cx="218975" cy="228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745256" y="3898865"/>
            <a:ext cx="218975" cy="228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22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592925" y="2274270"/>
            <a:ext cx="352264" cy="238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62413" y="3086374"/>
            <a:ext cx="342743" cy="229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09090" y="3086374"/>
            <a:ext cx="342743" cy="238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55768" y="3086374"/>
            <a:ext cx="342743" cy="238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92925" y="3086374"/>
            <a:ext cx="352264" cy="238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>
            <a:extLst>
              <a:ext uri="{FF2B5EF4-FFF2-40B4-BE49-F238E27FC236}">
                <a16:creationId xmlns:a16="http://schemas.microsoft.com/office/drawing/2014/main" id="{2994FE03-8F6D-44C6-9A6C-EE0CDD457EC8}"/>
              </a:ext>
            </a:extLst>
          </p:cNvPr>
          <p:cNvSpPr/>
          <p:nvPr/>
        </p:nvSpPr>
        <p:spPr bwMode="white">
          <a:xfrm>
            <a:off x="2062412" y="2226500"/>
            <a:ext cx="342743" cy="337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>
            <a:extLst>
              <a:ext uri="{FF2B5EF4-FFF2-40B4-BE49-F238E27FC236}">
                <a16:creationId xmlns:a16="http://schemas.microsoft.com/office/drawing/2014/main" id="{71312BD8-C583-4B06-AF6B-F0D93C8D12AC}"/>
              </a:ext>
            </a:extLst>
          </p:cNvPr>
          <p:cNvSpPr/>
          <p:nvPr/>
        </p:nvSpPr>
        <p:spPr bwMode="white">
          <a:xfrm>
            <a:off x="4928132" y="2334223"/>
            <a:ext cx="342743" cy="229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>
            <a:extLst>
              <a:ext uri="{FF2B5EF4-FFF2-40B4-BE49-F238E27FC236}">
                <a16:creationId xmlns:a16="http://schemas.microsoft.com/office/drawing/2014/main" id="{808EA567-4C62-4CA7-93DA-60F7C2907A38}"/>
              </a:ext>
            </a:extLst>
          </p:cNvPr>
          <p:cNvSpPr/>
          <p:nvPr/>
        </p:nvSpPr>
        <p:spPr bwMode="white">
          <a:xfrm>
            <a:off x="7755768" y="2246698"/>
            <a:ext cx="352264" cy="266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09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4423537" y="3384446"/>
            <a:ext cx="685487" cy="238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94644" y="3384446"/>
            <a:ext cx="675966" cy="228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27669" y="3384446"/>
            <a:ext cx="685487" cy="238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79735" y="3384446"/>
            <a:ext cx="685487" cy="238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423537" y="3879616"/>
            <a:ext cx="685487" cy="228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375603" y="3879616"/>
            <a:ext cx="685487" cy="228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327669" y="3879616"/>
            <a:ext cx="685487" cy="228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298776" y="3879616"/>
            <a:ext cx="628363" cy="228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21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65421" y="1366665"/>
            <a:ext cx="2237355" cy="305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00099" y="2169327"/>
            <a:ext cx="666446" cy="257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98909" y="2169327"/>
            <a:ext cx="656925" cy="248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07239" y="2178882"/>
            <a:ext cx="628363" cy="257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2022-09-13T01:06:00Z</dcterms:created>
  <dcterms:modified xsi:type="dcterms:W3CDTF">2022-09-15T01:54:14Z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559F4AF2376A4A6580D5C50A85B7B3D8</vt:lpwstr>
  </property>
</Properties>
</file>