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5623E2A-B355-4D8C-93BA-988DBEA0B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962" y="2276872"/>
            <a:ext cx="4410075" cy="140017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D1A82BB-78C9-466F-8C70-662DB8FDD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800" y="3933056"/>
            <a:ext cx="3733800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4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3509553" y="3083961"/>
            <a:ext cx="228495" cy="248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41719" y="3083961"/>
            <a:ext cx="380826" cy="248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650049" y="3083961"/>
            <a:ext cx="380826" cy="248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081454" y="3885546"/>
            <a:ext cx="238016" cy="248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918611" y="3885546"/>
            <a:ext cx="218975" cy="248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298115" y="3885546"/>
            <a:ext cx="228495" cy="248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00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81256" y="2195687"/>
            <a:ext cx="209454" cy="228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37983" y="2186151"/>
            <a:ext cx="228495" cy="228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32066" y="2186151"/>
            <a:ext cx="218975" cy="238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07834" y="2195687"/>
            <a:ext cx="209454" cy="228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74082" y="2186151"/>
            <a:ext cx="218975" cy="238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62413" y="2825050"/>
            <a:ext cx="152330" cy="228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09619" y="2825050"/>
            <a:ext cx="218975" cy="228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85388" y="2825050"/>
            <a:ext cx="209454" cy="228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803702" y="2825050"/>
            <a:ext cx="218975" cy="228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069950" y="2825050"/>
            <a:ext cx="209454" cy="228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345719" y="2825050"/>
            <a:ext cx="209454" cy="228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602446" y="2825050"/>
            <a:ext cx="228495" cy="228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680925" y="4407991"/>
            <a:ext cx="2332561" cy="257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593586" y="4407991"/>
            <a:ext cx="1942214" cy="257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680925" y="5046889"/>
            <a:ext cx="1542347" cy="257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9193388" y="5046889"/>
            <a:ext cx="1542347" cy="257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19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8297" y="2682498"/>
            <a:ext cx="8911338" cy="734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19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3014479" y="3108611"/>
            <a:ext cx="228495" cy="247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91041" y="4051486"/>
            <a:ext cx="228495" cy="247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47438" y="4051486"/>
            <a:ext cx="218975" cy="247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373950" y="4051486"/>
            <a:ext cx="228495" cy="257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679603" y="4899122"/>
            <a:ext cx="218975" cy="247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612628" y="4908646"/>
            <a:ext cx="218975" cy="238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983603" y="4899122"/>
            <a:ext cx="228495" cy="257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916628" y="4899122"/>
            <a:ext cx="228495" cy="257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2022-09-13T01:06:00Z</dcterms:created>
  <dcterms:modified xsi:type="dcterms:W3CDTF">2022-09-14T08:56:02Z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559F4AF2376A4A6580D5C50A85B7B3D8</vt:lpwstr>
  </property>
</Properties>
</file>