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C501063-C8C8-4EEA-B7C4-A70D6BA26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962" y="2276872"/>
            <a:ext cx="4410075" cy="140017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84FE462-2E19-4AF0-B334-C5847562C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28" y="3789040"/>
            <a:ext cx="5038725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13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3709487" y="3993987"/>
            <a:ext cx="228495" cy="247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23537" y="3993987"/>
            <a:ext cx="228495" cy="247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469487" y="3984464"/>
            <a:ext cx="238016" cy="247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193057" y="3984464"/>
            <a:ext cx="228495" cy="247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764297" y="3984464"/>
            <a:ext cx="228495" cy="247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478347" y="3984464"/>
            <a:ext cx="238016" cy="247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738049" y="5450981"/>
            <a:ext cx="161851" cy="238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433057" y="5450981"/>
            <a:ext cx="228495" cy="238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994776" y="5450981"/>
            <a:ext cx="218975" cy="238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737388" y="5450981"/>
            <a:ext cx="161851" cy="238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479008" y="5441458"/>
            <a:ext cx="218975" cy="247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0202578" y="5450981"/>
            <a:ext cx="218975" cy="247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0764297" y="5450981"/>
            <a:ext cx="228495" cy="247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1487867" y="5441458"/>
            <a:ext cx="218975" cy="247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7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04363" y="1413292"/>
            <a:ext cx="228495" cy="247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79603" y="1413292"/>
            <a:ext cx="228495" cy="238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86115" y="2222717"/>
            <a:ext cx="218975" cy="247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45454" y="2222717"/>
            <a:ext cx="161851" cy="247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71603" y="3184505"/>
            <a:ext cx="218975" cy="247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37851" y="3184505"/>
            <a:ext cx="161851" cy="238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50578" y="3184505"/>
            <a:ext cx="218975" cy="247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678942" y="3174982"/>
            <a:ext cx="218975" cy="247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945190" y="3184505"/>
            <a:ext cx="161851" cy="238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433719" y="3784432"/>
            <a:ext cx="238016" cy="238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680925" y="3784432"/>
            <a:ext cx="228495" cy="247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918611" y="3784432"/>
            <a:ext cx="218975" cy="238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812892" y="3784432"/>
            <a:ext cx="228495" cy="247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422214" y="3784432"/>
            <a:ext cx="228495" cy="247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0316826" y="3784432"/>
            <a:ext cx="238016" cy="238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28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976727" y="4546442"/>
            <a:ext cx="1732760" cy="561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04231" y="4565489"/>
            <a:ext cx="104727" cy="533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55900" y="4565489"/>
            <a:ext cx="95206" cy="533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964892" y="4555966"/>
            <a:ext cx="1751801" cy="552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38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459636" y="2120379"/>
            <a:ext cx="209454" cy="229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71735" y="2731244"/>
            <a:ext cx="228495" cy="229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2022-09-13T01:06:00Z</dcterms:created>
  <dcterms:modified xsi:type="dcterms:W3CDTF">2022-09-14T08:50:32Z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