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57DC732-B23A-48D0-90D2-1197C292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2276872"/>
            <a:ext cx="4410075" cy="14001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FE7BF9-D7D7-4CAA-98B1-873838C2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62" y="3861048"/>
            <a:ext cx="517207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0.png">
            <a:extLst>
              <a:ext uri="{FF2B5EF4-FFF2-40B4-BE49-F238E27FC236}">
                <a16:creationId xmlns:a16="http://schemas.microsoft.com/office/drawing/2014/main" id="{EE84916E-E1EC-49DA-8CED-685A7784E3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4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D32E328B-5DC7-445B-AFB5-81F13920C9E2}"/>
              </a:ext>
            </a:extLst>
          </p:cNvPr>
          <p:cNvSpPr/>
          <p:nvPr/>
        </p:nvSpPr>
        <p:spPr bwMode="white">
          <a:xfrm>
            <a:off x="7546314" y="2979687"/>
            <a:ext cx="228495" cy="24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45F1B7F6-39D8-4A83-B133-9AA3791C569D}"/>
              </a:ext>
            </a:extLst>
          </p:cNvPr>
          <p:cNvSpPr/>
          <p:nvPr/>
        </p:nvSpPr>
        <p:spPr bwMode="white">
          <a:xfrm>
            <a:off x="10459636" y="2979687"/>
            <a:ext cx="228495" cy="24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F5778201-5EB1-4D09-B116-59BCC3F61EA7}"/>
              </a:ext>
            </a:extLst>
          </p:cNvPr>
          <p:cNvSpPr/>
          <p:nvPr/>
        </p:nvSpPr>
        <p:spPr bwMode="white">
          <a:xfrm>
            <a:off x="1357884" y="3877026"/>
            <a:ext cx="161851" cy="23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8700AAC1-4FCC-4A1A-B551-A652F7DDFA28}"/>
              </a:ext>
            </a:extLst>
          </p:cNvPr>
          <p:cNvSpPr/>
          <p:nvPr/>
        </p:nvSpPr>
        <p:spPr bwMode="white">
          <a:xfrm>
            <a:off x="4061752" y="3867480"/>
            <a:ext cx="218975" cy="24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6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9801" y="2262367"/>
            <a:ext cx="571239" cy="48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9057" y="2262367"/>
            <a:ext cx="1570909" cy="48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4231" y="2262367"/>
            <a:ext cx="1075834" cy="48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8082" y="2262367"/>
            <a:ext cx="1066314" cy="48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88661" y="2262367"/>
            <a:ext cx="1570909" cy="48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97586" y="2262367"/>
            <a:ext cx="571239" cy="48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86247" y="4274299"/>
            <a:ext cx="361785" cy="295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04033" y="4274299"/>
            <a:ext cx="1142479" cy="2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21818" y="4274299"/>
            <a:ext cx="1142479" cy="295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681256" y="3110869"/>
            <a:ext cx="209454" cy="22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51636" y="3110869"/>
            <a:ext cx="209454" cy="22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80000" y="3110869"/>
            <a:ext cx="218975" cy="23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26148" y="3110869"/>
            <a:ext cx="218975" cy="23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36925" y="3749688"/>
            <a:ext cx="152330" cy="22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97785" y="3749688"/>
            <a:ext cx="209454" cy="22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7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9487" y="3036131"/>
            <a:ext cx="209454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4099" y="3036131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9966" y="3541862"/>
            <a:ext cx="22849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3619" y="3541862"/>
            <a:ext cx="209454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4776" y="4057136"/>
            <a:ext cx="152330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22347" y="4057136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76727" y="4562867"/>
            <a:ext cx="152330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61818" y="4553325"/>
            <a:ext cx="218975" cy="2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2022-09-14T08:49:06Z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