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CD8EFD-EB51-4934-A59F-C2B83B9A3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2276872"/>
            <a:ext cx="6981825" cy="131445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CAAC5BC-9A64-4A0A-9C34-C07D6D71F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099" y="3861048"/>
            <a:ext cx="37338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58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510214" y="3387726"/>
            <a:ext cx="228495" cy="247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70942" y="3387726"/>
            <a:ext cx="238016" cy="247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65884" y="3387726"/>
            <a:ext cx="228495" cy="247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31669" y="3387726"/>
            <a:ext cx="228495" cy="247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35867" y="3387726"/>
            <a:ext cx="371305" cy="247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51636" y="4036178"/>
            <a:ext cx="1009190" cy="267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185520" y="4560661"/>
            <a:ext cx="218975" cy="22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508231" y="4560661"/>
            <a:ext cx="228495" cy="22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185520" y="5085144"/>
            <a:ext cx="209454" cy="22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451768" y="5085144"/>
            <a:ext cx="228495" cy="22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461950" y="5609628"/>
            <a:ext cx="218975" cy="219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6480000" y="5600092"/>
            <a:ext cx="218975" cy="238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1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17752" y="2148970"/>
            <a:ext cx="218975" cy="22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35933" y="2148970"/>
            <a:ext cx="218975" cy="22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56429" y="2826621"/>
            <a:ext cx="352264" cy="286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31471" y="2855254"/>
            <a:ext cx="209454" cy="22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>
            <a:extLst>
              <a:ext uri="{FF2B5EF4-FFF2-40B4-BE49-F238E27FC236}">
                <a16:creationId xmlns:a16="http://schemas.microsoft.com/office/drawing/2014/main" id="{ED4C86E5-FA03-4519-9EA5-CF51D23472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591323"/>
            <a:ext cx="11520000" cy="2195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E62223C8-F2D3-4173-B4CA-C5EC113218E8}"/>
              </a:ext>
            </a:extLst>
          </p:cNvPr>
          <p:cNvSpPr/>
          <p:nvPr/>
        </p:nvSpPr>
        <p:spPr bwMode="white">
          <a:xfrm>
            <a:off x="5347041" y="4001740"/>
            <a:ext cx="1923173" cy="30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F6C04F1F-9013-422A-8CE0-1EA5C1FE7C95}"/>
              </a:ext>
            </a:extLst>
          </p:cNvPr>
          <p:cNvSpPr/>
          <p:nvPr/>
        </p:nvSpPr>
        <p:spPr bwMode="white">
          <a:xfrm>
            <a:off x="1805355" y="4669863"/>
            <a:ext cx="218975" cy="22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16B3E68D-9783-4CF8-A465-3E0362262F4E}"/>
              </a:ext>
            </a:extLst>
          </p:cNvPr>
          <p:cNvSpPr/>
          <p:nvPr/>
        </p:nvSpPr>
        <p:spPr bwMode="white">
          <a:xfrm>
            <a:off x="4613950" y="4669863"/>
            <a:ext cx="352264" cy="22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4AFE1E67-E1E0-490C-9FBE-F194BEE3BF33}"/>
              </a:ext>
            </a:extLst>
          </p:cNvPr>
          <p:cNvSpPr/>
          <p:nvPr/>
        </p:nvSpPr>
        <p:spPr bwMode="white">
          <a:xfrm>
            <a:off x="7546314" y="4669863"/>
            <a:ext cx="152330" cy="22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5B6B6261-6A12-4908-BEBE-78E24A801CE7}"/>
              </a:ext>
            </a:extLst>
          </p:cNvPr>
          <p:cNvSpPr/>
          <p:nvPr/>
        </p:nvSpPr>
        <p:spPr bwMode="white">
          <a:xfrm>
            <a:off x="10412033" y="4669863"/>
            <a:ext cx="152330" cy="22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ED4E796-E98A-4B3E-832A-4555E6B979F9}"/>
              </a:ext>
            </a:extLst>
          </p:cNvPr>
          <p:cNvSpPr/>
          <p:nvPr/>
        </p:nvSpPr>
        <p:spPr bwMode="white">
          <a:xfrm>
            <a:off x="1805355" y="5299807"/>
            <a:ext cx="218975" cy="22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6DB7BF04-8E5C-4FCC-98CD-17203D53F31C}"/>
              </a:ext>
            </a:extLst>
          </p:cNvPr>
          <p:cNvSpPr/>
          <p:nvPr/>
        </p:nvSpPr>
        <p:spPr bwMode="white">
          <a:xfrm>
            <a:off x="4823404" y="5299807"/>
            <a:ext cx="218975" cy="22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485EBDF0-7039-46B7-81A5-FF46B894DB09}"/>
              </a:ext>
            </a:extLst>
          </p:cNvPr>
          <p:cNvSpPr/>
          <p:nvPr/>
        </p:nvSpPr>
        <p:spPr bwMode="white">
          <a:xfrm>
            <a:off x="7527272" y="5299807"/>
            <a:ext cx="209454" cy="22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AF255520-3D73-4F1A-9B9D-FA0C3BA5DC8E}"/>
              </a:ext>
            </a:extLst>
          </p:cNvPr>
          <p:cNvSpPr/>
          <p:nvPr/>
        </p:nvSpPr>
        <p:spPr bwMode="white">
          <a:xfrm>
            <a:off x="10392991" y="5299807"/>
            <a:ext cx="218975" cy="22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0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586380" y="3022561"/>
            <a:ext cx="228495" cy="171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05289" y="3022561"/>
            <a:ext cx="228495" cy="171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33719" y="3022561"/>
            <a:ext cx="228495" cy="171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86380" y="3260620"/>
            <a:ext cx="228495" cy="171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05289" y="3260620"/>
            <a:ext cx="228495" cy="171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33719" y="3260620"/>
            <a:ext cx="228495" cy="171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86380" y="3498679"/>
            <a:ext cx="228495" cy="171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05289" y="3498679"/>
            <a:ext cx="228495" cy="171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433719" y="3498679"/>
            <a:ext cx="228495" cy="171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326347" y="3498679"/>
            <a:ext cx="218975" cy="171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986247" y="3889096"/>
            <a:ext cx="228495" cy="257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364429" y="3898618"/>
            <a:ext cx="161851" cy="23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4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34152" y="2105148"/>
            <a:ext cx="522369" cy="501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56099" y="2606981"/>
            <a:ext cx="218975" cy="25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4264" y="3074618"/>
            <a:ext cx="590280" cy="498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2022-09-13T01:06:00Z</dcterms:created>
  <dcterms:modified xsi:type="dcterms:W3CDTF">2022-09-14T08:42:02Z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