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BB36D9-93C0-4149-9154-1130239A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276872"/>
            <a:ext cx="6981825" cy="13144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213DCBA-9134-479F-AB0C-693CD540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4" y="3861048"/>
            <a:ext cx="39052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0.png">
            <a:extLst>
              <a:ext uri="{FF2B5EF4-FFF2-40B4-BE49-F238E27FC236}">
                <a16:creationId xmlns:a16="http://schemas.microsoft.com/office/drawing/2014/main" id="{3E3363E2-03E5-425E-BB84-6EE6CBF631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0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918D038-7A86-43E7-91BC-C49A7DB544FB}"/>
              </a:ext>
            </a:extLst>
          </p:cNvPr>
          <p:cNvSpPr/>
          <p:nvPr/>
        </p:nvSpPr>
        <p:spPr bwMode="white">
          <a:xfrm>
            <a:off x="3262016" y="3122021"/>
            <a:ext cx="380826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F8F6931-438D-4BE3-8457-074967BFF04B}"/>
              </a:ext>
            </a:extLst>
          </p:cNvPr>
          <p:cNvSpPr/>
          <p:nvPr/>
        </p:nvSpPr>
        <p:spPr bwMode="white">
          <a:xfrm>
            <a:off x="4880528" y="3131563"/>
            <a:ext cx="218975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87524D9D-F7A6-4128-BADA-7A286CF2AC0B}"/>
              </a:ext>
            </a:extLst>
          </p:cNvPr>
          <p:cNvSpPr/>
          <p:nvPr/>
        </p:nvSpPr>
        <p:spPr bwMode="white">
          <a:xfrm>
            <a:off x="5861157" y="3122021"/>
            <a:ext cx="228495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968BA064-502F-4FA8-915B-05BA7341197F}"/>
              </a:ext>
            </a:extLst>
          </p:cNvPr>
          <p:cNvSpPr/>
          <p:nvPr/>
        </p:nvSpPr>
        <p:spPr bwMode="white">
          <a:xfrm>
            <a:off x="6851305" y="3131563"/>
            <a:ext cx="218975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71269BEC-8EF1-4E56-9981-495C49CD1162}"/>
              </a:ext>
            </a:extLst>
          </p:cNvPr>
          <p:cNvSpPr/>
          <p:nvPr/>
        </p:nvSpPr>
        <p:spPr bwMode="white">
          <a:xfrm>
            <a:off x="7822413" y="3131563"/>
            <a:ext cx="238016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7D6225F5-BD14-4B5F-BB51-E931DAC6DE42}"/>
              </a:ext>
            </a:extLst>
          </p:cNvPr>
          <p:cNvSpPr/>
          <p:nvPr/>
        </p:nvSpPr>
        <p:spPr bwMode="white">
          <a:xfrm>
            <a:off x="3328661" y="3551418"/>
            <a:ext cx="228495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E07CE531-098D-4B51-94CB-5B634D3A82A6}"/>
              </a:ext>
            </a:extLst>
          </p:cNvPr>
          <p:cNvSpPr/>
          <p:nvPr/>
        </p:nvSpPr>
        <p:spPr bwMode="white">
          <a:xfrm>
            <a:off x="4309289" y="3551418"/>
            <a:ext cx="218975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59E67ADE-E959-4381-9FB5-A88832A8929D}"/>
              </a:ext>
            </a:extLst>
          </p:cNvPr>
          <p:cNvSpPr/>
          <p:nvPr/>
        </p:nvSpPr>
        <p:spPr bwMode="white">
          <a:xfrm>
            <a:off x="5318479" y="3560960"/>
            <a:ext cx="161851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2628" y="2394833"/>
            <a:ext cx="352264" cy="22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5785" y="2871222"/>
            <a:ext cx="209454" cy="219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9289" y="2861694"/>
            <a:ext cx="352264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4578" y="3338083"/>
            <a:ext cx="228495" cy="22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2644" y="3338083"/>
            <a:ext cx="209454" cy="22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8446" y="3804944"/>
            <a:ext cx="361785" cy="22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9438" y="3804944"/>
            <a:ext cx="209454" cy="22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94644" y="4281333"/>
            <a:ext cx="4636561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1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2909" y="1949870"/>
            <a:ext cx="277467" cy="30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0694" y="2552088"/>
            <a:ext cx="352264" cy="22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3669" y="2552088"/>
            <a:ext cx="342743" cy="22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8975" y="2542529"/>
            <a:ext cx="342743" cy="23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26876" y="2542529"/>
            <a:ext cx="218975" cy="23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26611" y="2513852"/>
            <a:ext cx="218975" cy="30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5F450869-0F5E-44B4-BA9D-1B39C17D9F4D}"/>
              </a:ext>
            </a:extLst>
          </p:cNvPr>
          <p:cNvSpPr/>
          <p:nvPr/>
        </p:nvSpPr>
        <p:spPr bwMode="white">
          <a:xfrm>
            <a:off x="1658354" y="1988106"/>
            <a:ext cx="352264" cy="22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21685C3A-AD84-4D4D-884C-616DCE6F2B6F}"/>
              </a:ext>
            </a:extLst>
          </p:cNvPr>
          <p:cNvSpPr/>
          <p:nvPr/>
        </p:nvSpPr>
        <p:spPr bwMode="white">
          <a:xfrm>
            <a:off x="4023669" y="1988106"/>
            <a:ext cx="352264" cy="22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55315967-BC92-48F2-AC3C-71A4EB9AD05B}"/>
              </a:ext>
            </a:extLst>
          </p:cNvPr>
          <p:cNvSpPr/>
          <p:nvPr/>
        </p:nvSpPr>
        <p:spPr bwMode="white">
          <a:xfrm>
            <a:off x="6522843" y="1988106"/>
            <a:ext cx="352264" cy="22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1F662B33-68AB-4045-8820-2D6630E60DFA}"/>
              </a:ext>
            </a:extLst>
          </p:cNvPr>
          <p:cNvSpPr/>
          <p:nvPr/>
        </p:nvSpPr>
        <p:spPr bwMode="white">
          <a:xfrm>
            <a:off x="9567423" y="1949870"/>
            <a:ext cx="2000801" cy="31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ED55ED05-2C5E-4F61-82BB-29C9EC5C4331}"/>
              </a:ext>
            </a:extLst>
          </p:cNvPr>
          <p:cNvSpPr/>
          <p:nvPr/>
        </p:nvSpPr>
        <p:spPr bwMode="white">
          <a:xfrm>
            <a:off x="9886934" y="2502034"/>
            <a:ext cx="2000801" cy="31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621818" y="2758807"/>
            <a:ext cx="1447140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8595" y="2997274"/>
            <a:ext cx="2113586" cy="41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21818" y="3416976"/>
            <a:ext cx="1447140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6132" y="3970220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70413" y="3970220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52165" y="4447154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46446" y="4447154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74016" y="4447154"/>
            <a:ext cx="36178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9636" y="1987792"/>
            <a:ext cx="514115" cy="43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8413" y="1987792"/>
            <a:ext cx="504595" cy="43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7190" y="1987792"/>
            <a:ext cx="504595" cy="43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46446" y="1987792"/>
            <a:ext cx="514115" cy="43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5223" y="1987792"/>
            <a:ext cx="504595" cy="43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84000" y="1987792"/>
            <a:ext cx="504595" cy="43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46446" y="2780916"/>
            <a:ext cx="514115" cy="44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65223" y="2780916"/>
            <a:ext cx="504595" cy="44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84000" y="2780916"/>
            <a:ext cx="504595" cy="44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2022-09-14T08:39:20Z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