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2584531-A3FE-4C4E-94D1-04C341600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2276872"/>
            <a:ext cx="6981825" cy="131445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593A7F8-EEA5-44F6-A0BE-4C41BF89D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75" y="3789040"/>
            <a:ext cx="43624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g_16777215" descr="0.png">
            <a:extLst>
              <a:ext uri="{FF2B5EF4-FFF2-40B4-BE49-F238E27FC236}">
                <a16:creationId xmlns:a16="http://schemas.microsoft.com/office/drawing/2014/main" id="{777EBF85-7640-4DB2-A064-74A9056DE6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9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2BFDD938-4A08-47B5-8289-724F7BE7F020}"/>
              </a:ext>
            </a:extLst>
          </p:cNvPr>
          <p:cNvSpPr/>
          <p:nvPr/>
        </p:nvSpPr>
        <p:spPr bwMode="white">
          <a:xfrm>
            <a:off x="8354431" y="3064726"/>
            <a:ext cx="447471" cy="72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640046F8-6B74-4059-9CC8-97AFC40D91F3}"/>
              </a:ext>
            </a:extLst>
          </p:cNvPr>
          <p:cNvSpPr/>
          <p:nvPr/>
        </p:nvSpPr>
        <p:spPr bwMode="white">
          <a:xfrm>
            <a:off x="9098181" y="3064726"/>
            <a:ext cx="447471" cy="72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57C5F3E1-FCFF-4AA7-8892-A98041B7FD5D}"/>
              </a:ext>
            </a:extLst>
          </p:cNvPr>
          <p:cNvSpPr/>
          <p:nvPr/>
        </p:nvSpPr>
        <p:spPr bwMode="white">
          <a:xfrm>
            <a:off x="9869355" y="3064726"/>
            <a:ext cx="447471" cy="72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97824462-B45E-4C61-904E-C6B1DD6962BF}"/>
              </a:ext>
            </a:extLst>
          </p:cNvPr>
          <p:cNvSpPr/>
          <p:nvPr/>
        </p:nvSpPr>
        <p:spPr bwMode="white">
          <a:xfrm>
            <a:off x="10650049" y="3064726"/>
            <a:ext cx="447471" cy="72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C064EA7E-3B05-45A0-8F4F-9BE6FDDA24A4}"/>
              </a:ext>
            </a:extLst>
          </p:cNvPr>
          <p:cNvSpPr/>
          <p:nvPr/>
        </p:nvSpPr>
        <p:spPr bwMode="white">
          <a:xfrm>
            <a:off x="2890704" y="4075868"/>
            <a:ext cx="456991" cy="744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3">
            <a:extLst>
              <a:ext uri="{FF2B5EF4-FFF2-40B4-BE49-F238E27FC236}">
                <a16:creationId xmlns:a16="http://schemas.microsoft.com/office/drawing/2014/main" id="{592A80C6-DC9E-4542-B671-EB3E9C3D9647}"/>
              </a:ext>
            </a:extLst>
          </p:cNvPr>
          <p:cNvSpPr/>
          <p:nvPr/>
        </p:nvSpPr>
        <p:spPr bwMode="white">
          <a:xfrm>
            <a:off x="3633322" y="4075868"/>
            <a:ext cx="447471" cy="744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4">
            <a:extLst>
              <a:ext uri="{FF2B5EF4-FFF2-40B4-BE49-F238E27FC236}">
                <a16:creationId xmlns:a16="http://schemas.microsoft.com/office/drawing/2014/main" id="{073DB317-B215-4C18-9C04-2B5B6B611BC3}"/>
              </a:ext>
            </a:extLst>
          </p:cNvPr>
          <p:cNvSpPr/>
          <p:nvPr/>
        </p:nvSpPr>
        <p:spPr bwMode="white">
          <a:xfrm>
            <a:off x="4414016" y="4075868"/>
            <a:ext cx="447471" cy="744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67BFFA2D-F2E1-4C3A-B9C6-E27CB5792A2B}"/>
              </a:ext>
            </a:extLst>
          </p:cNvPr>
          <p:cNvSpPr/>
          <p:nvPr/>
        </p:nvSpPr>
        <p:spPr bwMode="white">
          <a:xfrm>
            <a:off x="5185190" y="4075562"/>
            <a:ext cx="456991" cy="744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6">
            <a:extLst>
              <a:ext uri="{FF2B5EF4-FFF2-40B4-BE49-F238E27FC236}">
                <a16:creationId xmlns:a16="http://schemas.microsoft.com/office/drawing/2014/main" id="{61A9B265-8541-43E8-BA8D-A08D022886A1}"/>
              </a:ext>
            </a:extLst>
          </p:cNvPr>
          <p:cNvSpPr/>
          <p:nvPr/>
        </p:nvSpPr>
        <p:spPr bwMode="white">
          <a:xfrm>
            <a:off x="8345195" y="4076174"/>
            <a:ext cx="447471" cy="73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7">
            <a:extLst>
              <a:ext uri="{FF2B5EF4-FFF2-40B4-BE49-F238E27FC236}">
                <a16:creationId xmlns:a16="http://schemas.microsoft.com/office/drawing/2014/main" id="{73E9F09A-6ACC-40DE-829A-5BAD82C9266A}"/>
              </a:ext>
            </a:extLst>
          </p:cNvPr>
          <p:cNvSpPr/>
          <p:nvPr/>
        </p:nvSpPr>
        <p:spPr bwMode="white">
          <a:xfrm>
            <a:off x="9088661" y="4076174"/>
            <a:ext cx="456991" cy="73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69B7F4D4-9B48-4CE0-A689-1B22BC691B6B}"/>
              </a:ext>
            </a:extLst>
          </p:cNvPr>
          <p:cNvSpPr/>
          <p:nvPr/>
        </p:nvSpPr>
        <p:spPr bwMode="white">
          <a:xfrm>
            <a:off x="9869355" y="4076174"/>
            <a:ext cx="447471" cy="73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19">
            <a:extLst>
              <a:ext uri="{FF2B5EF4-FFF2-40B4-BE49-F238E27FC236}">
                <a16:creationId xmlns:a16="http://schemas.microsoft.com/office/drawing/2014/main" id="{E0F8F36C-023A-4F72-9868-E1C8A6469487}"/>
              </a:ext>
            </a:extLst>
          </p:cNvPr>
          <p:cNvSpPr/>
          <p:nvPr/>
        </p:nvSpPr>
        <p:spPr bwMode="white">
          <a:xfrm>
            <a:off x="10640528" y="4076174"/>
            <a:ext cx="456991" cy="73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29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66942" y="1901621"/>
            <a:ext cx="980628" cy="25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17487" y="1901621"/>
            <a:ext cx="1304330" cy="25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1123" y="2379308"/>
            <a:ext cx="1304330" cy="25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41190" y="2379308"/>
            <a:ext cx="1618512" cy="25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3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6462" y="3615252"/>
            <a:ext cx="218975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0380" y="3615252"/>
            <a:ext cx="218975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3818" y="3615252"/>
            <a:ext cx="209454" cy="22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27735" y="3615252"/>
            <a:ext cx="218975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51173" y="3615252"/>
            <a:ext cx="209454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65090" y="3615252"/>
            <a:ext cx="228495" cy="22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88528" y="3615252"/>
            <a:ext cx="209454" cy="22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02446" y="3615252"/>
            <a:ext cx="209454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22413" y="4148989"/>
            <a:ext cx="1171041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0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05421" y="3517724"/>
            <a:ext cx="6683504" cy="66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9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6892" y="3542120"/>
            <a:ext cx="209454" cy="22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55041" y="3542120"/>
            <a:ext cx="209454" cy="22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2022-09-14T08:36:48Z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