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044BC-48D6-4249-9C02-46210BBA0EB3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3AC15-2860-457C-BB2A-E0D2EF3DF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16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3AC15-2860-457C-BB2A-E0D2EF3DF5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3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C88292-B794-458D-840B-BFC6D6311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2276872"/>
            <a:ext cx="6981825" cy="131445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FA29136-40D1-4346-AF60-725A7BD47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337" y="3861048"/>
            <a:ext cx="60293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16777215" descr="0.png">
            <a:extLst>
              <a:ext uri="{FF2B5EF4-FFF2-40B4-BE49-F238E27FC236}">
                <a16:creationId xmlns:a16="http://schemas.microsoft.com/office/drawing/2014/main" id="{AC8D5B1D-747F-4AD1-982A-F7917CBFE2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2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5BF1C7A-36ED-4580-BAAC-5D7A41673A9D}"/>
              </a:ext>
            </a:extLst>
          </p:cNvPr>
          <p:cNvSpPr/>
          <p:nvPr/>
        </p:nvSpPr>
        <p:spPr bwMode="white">
          <a:xfrm>
            <a:off x="9107702" y="3212770"/>
            <a:ext cx="476033" cy="41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48554942-91D2-4992-9383-41B75A179FE7}"/>
              </a:ext>
            </a:extLst>
          </p:cNvPr>
          <p:cNvSpPr/>
          <p:nvPr/>
        </p:nvSpPr>
        <p:spPr bwMode="white">
          <a:xfrm>
            <a:off x="10783338" y="3307983"/>
            <a:ext cx="342743" cy="22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8EEAA18C-F899-42F8-9A0B-2A68FD12E3DA}"/>
              </a:ext>
            </a:extLst>
          </p:cNvPr>
          <p:cNvSpPr/>
          <p:nvPr/>
        </p:nvSpPr>
        <p:spPr bwMode="white">
          <a:xfrm>
            <a:off x="8450776" y="4202986"/>
            <a:ext cx="476033" cy="41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28C5F8C3-9162-455A-A44A-F6610225B952}"/>
              </a:ext>
            </a:extLst>
          </p:cNvPr>
          <p:cNvSpPr/>
          <p:nvPr/>
        </p:nvSpPr>
        <p:spPr bwMode="white">
          <a:xfrm>
            <a:off x="10783338" y="4288677"/>
            <a:ext cx="342743" cy="23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1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4743" y="1442224"/>
            <a:ext cx="476033" cy="419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41190" y="2395446"/>
            <a:ext cx="476033" cy="419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35933" y="2481236"/>
            <a:ext cx="209454" cy="228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35669" y="2481236"/>
            <a:ext cx="228495" cy="228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550B7A56-B0C1-437C-A3C5-15F8BDE82C92}"/>
              </a:ext>
            </a:extLst>
          </p:cNvPr>
          <p:cNvSpPr/>
          <p:nvPr/>
        </p:nvSpPr>
        <p:spPr bwMode="white">
          <a:xfrm>
            <a:off x="10317679" y="1537676"/>
            <a:ext cx="342743" cy="22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1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0495" y="3378821"/>
            <a:ext cx="22849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8925" y="3378821"/>
            <a:ext cx="342743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1603" y="3378821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46909" y="3378821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18016" y="3378821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93322" y="3378821"/>
            <a:ext cx="22849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21752" y="3378821"/>
            <a:ext cx="342743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64429" y="3378821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49571A09-5177-4906-9F84-89A248F3A37A}"/>
              </a:ext>
            </a:extLst>
          </p:cNvPr>
          <p:cNvSpPr/>
          <p:nvPr/>
        </p:nvSpPr>
        <p:spPr bwMode="white">
          <a:xfrm>
            <a:off x="6175338" y="3378821"/>
            <a:ext cx="342743" cy="22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8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347041" y="2378370"/>
            <a:ext cx="1923173" cy="305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05355" y="3094383"/>
            <a:ext cx="218975" cy="229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47371" y="3084836"/>
            <a:ext cx="218975" cy="23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89388" y="3084836"/>
            <a:ext cx="228495" cy="229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64892" y="3084836"/>
            <a:ext cx="209454" cy="229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24396" y="3781755"/>
            <a:ext cx="152330" cy="21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356892" y="3772208"/>
            <a:ext cx="209454" cy="229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98909" y="3772208"/>
            <a:ext cx="209454" cy="23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440925" y="3772208"/>
            <a:ext cx="218975" cy="23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5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6859" y="3370194"/>
            <a:ext cx="1951735" cy="45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8000" y="3370194"/>
            <a:ext cx="1951735" cy="45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84066" y="3370194"/>
            <a:ext cx="1504264" cy="45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8958" y="4066794"/>
            <a:ext cx="1923173" cy="314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03041" y="4066794"/>
            <a:ext cx="1923173" cy="314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宽屏</PresentationFormat>
  <Paragraphs>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2022-09-14T08:30:15Z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