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65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0102AEA-E09A-4FB2-B3A5-E5093691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7" y="2276872"/>
            <a:ext cx="6981825" cy="13144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BCCBB2-2296-4DEA-B599-AE7064D26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637" y="3717032"/>
            <a:ext cx="50387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3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g_16777215" descr="0.png">
            <a:extLst>
              <a:ext uri="{FF2B5EF4-FFF2-40B4-BE49-F238E27FC236}">
                <a16:creationId xmlns:a16="http://schemas.microsoft.com/office/drawing/2014/main" id="{8D816FD0-C459-4615-8459-2D458BA698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0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8E078939-B5A5-4442-848C-D585BDC26E8B}"/>
              </a:ext>
            </a:extLst>
          </p:cNvPr>
          <p:cNvSpPr/>
          <p:nvPr/>
        </p:nvSpPr>
        <p:spPr bwMode="white">
          <a:xfrm>
            <a:off x="8488859" y="3193757"/>
            <a:ext cx="209454" cy="22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01C7316-B16C-4BB4-8EC4-00AB5DAD95E9}"/>
              </a:ext>
            </a:extLst>
          </p:cNvPr>
          <p:cNvSpPr/>
          <p:nvPr/>
        </p:nvSpPr>
        <p:spPr bwMode="white">
          <a:xfrm>
            <a:off x="8155636" y="3936429"/>
            <a:ext cx="218975" cy="238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DD1938E5-67A6-41F7-8C9C-074307E06085}"/>
              </a:ext>
            </a:extLst>
          </p:cNvPr>
          <p:cNvSpPr/>
          <p:nvPr/>
        </p:nvSpPr>
        <p:spPr bwMode="white">
          <a:xfrm>
            <a:off x="10830942" y="3945950"/>
            <a:ext cx="209454" cy="22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5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89520" y="2520824"/>
            <a:ext cx="209454" cy="229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69355" y="2520824"/>
            <a:ext cx="218975" cy="229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80000" y="3360510"/>
            <a:ext cx="228495" cy="229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88396" y="3360510"/>
            <a:ext cx="152330" cy="229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89520" y="4190654"/>
            <a:ext cx="209454" cy="229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9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595900" y="3140968"/>
            <a:ext cx="2618181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98247" y="3140968"/>
            <a:ext cx="799735" cy="105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3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85719" y="2032675"/>
            <a:ext cx="371305" cy="314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3818" y="2023148"/>
            <a:ext cx="380826" cy="304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1917" y="2032675"/>
            <a:ext cx="371305" cy="314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71603" y="3128251"/>
            <a:ext cx="218975" cy="228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17752" y="4223828"/>
            <a:ext cx="209454" cy="228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42710" y="4862120"/>
            <a:ext cx="152330" cy="21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13024" y="4852594"/>
            <a:ext cx="209454" cy="2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2022-09-13T01:06:00Z</dcterms:created>
  <dcterms:modified xsi:type="dcterms:W3CDTF">2022-09-14T08:27:35Z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