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6568FC7-32EF-4B86-9B6F-0A08F33E5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087" y="2276872"/>
            <a:ext cx="6981825" cy="13144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33A627F-0B85-452A-9433-8D73C7A11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162" y="3717032"/>
            <a:ext cx="4257675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g_16777215" descr="0.png">
            <a:extLst>
              <a:ext uri="{FF2B5EF4-FFF2-40B4-BE49-F238E27FC236}">
                <a16:creationId xmlns:a16="http://schemas.microsoft.com/office/drawing/2014/main" id="{00D5F0E7-9AE9-4764-AC5B-D9CE6F76B7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63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3D982F57-1F48-486E-9DDA-19E611636CC6}"/>
              </a:ext>
            </a:extLst>
          </p:cNvPr>
          <p:cNvSpPr/>
          <p:nvPr/>
        </p:nvSpPr>
        <p:spPr bwMode="white">
          <a:xfrm>
            <a:off x="2081454" y="4221087"/>
            <a:ext cx="8511471" cy="1059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3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62413" y="3216664"/>
            <a:ext cx="276099" cy="744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79776" y="3216664"/>
            <a:ext cx="384311" cy="745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86334" y="3226202"/>
            <a:ext cx="384311" cy="744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40468" y="3216664"/>
            <a:ext cx="384311" cy="75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47026" y="3207125"/>
            <a:ext cx="384310" cy="763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g_16777215" descr="2.png">
            <a:extLst>
              <a:ext uri="{FF2B5EF4-FFF2-40B4-BE49-F238E27FC236}">
                <a16:creationId xmlns:a16="http://schemas.microsoft.com/office/drawing/2014/main" id="{0D713D58-A992-4E8C-86FF-E11BD09F26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2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23F395CE-AA17-4D8E-B2A3-F77DC7BEA197}"/>
              </a:ext>
            </a:extLst>
          </p:cNvPr>
          <p:cNvSpPr/>
          <p:nvPr/>
        </p:nvSpPr>
        <p:spPr bwMode="white">
          <a:xfrm>
            <a:off x="1310280" y="3284984"/>
            <a:ext cx="723570" cy="359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C683A8DC-1350-4729-B8B4-AF667C2F91B3}"/>
              </a:ext>
            </a:extLst>
          </p:cNvPr>
          <p:cNvSpPr/>
          <p:nvPr/>
        </p:nvSpPr>
        <p:spPr bwMode="white">
          <a:xfrm>
            <a:off x="3347702" y="3284984"/>
            <a:ext cx="1094876" cy="359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AA9CA873-BB44-4792-B3D7-D7A67CDCDBDE}"/>
              </a:ext>
            </a:extLst>
          </p:cNvPr>
          <p:cNvSpPr/>
          <p:nvPr/>
        </p:nvSpPr>
        <p:spPr bwMode="white">
          <a:xfrm>
            <a:off x="5375603" y="3284984"/>
            <a:ext cx="1485223" cy="359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DC09D707-B20B-4654-B021-2D60BE686C7E}"/>
              </a:ext>
            </a:extLst>
          </p:cNvPr>
          <p:cNvSpPr/>
          <p:nvPr/>
        </p:nvSpPr>
        <p:spPr bwMode="white">
          <a:xfrm>
            <a:off x="7403504" y="3284984"/>
            <a:ext cx="333223" cy="359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5CB4A02F-059F-4381-A028-F8B5A704A8FE}"/>
              </a:ext>
            </a:extLst>
          </p:cNvPr>
          <p:cNvSpPr/>
          <p:nvPr/>
        </p:nvSpPr>
        <p:spPr bwMode="white">
          <a:xfrm>
            <a:off x="9440925" y="3284984"/>
            <a:ext cx="1866049" cy="359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7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02828" y="2149237"/>
            <a:ext cx="447471" cy="754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16130" y="2139691"/>
            <a:ext cx="447471" cy="763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20765" y="2149237"/>
            <a:ext cx="437950" cy="744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51570" y="3208929"/>
            <a:ext cx="276099" cy="754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16415" y="3218476"/>
            <a:ext cx="437950" cy="754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2022-09-13T01:06:00Z</dcterms:created>
  <dcterms:modified xsi:type="dcterms:W3CDTF">2022-09-14T08:26:24Z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