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19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E0FAD37-FDA6-4ED8-BA9D-A2E2BC3BE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738437"/>
            <a:ext cx="4267200" cy="1381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g_16777215" descr="0.png">
            <a:extLst>
              <a:ext uri="{FF2B5EF4-FFF2-40B4-BE49-F238E27FC236}">
                <a16:creationId xmlns:a16="http://schemas.microsoft.com/office/drawing/2014/main" id="{9D42BB01-16AF-4348-826A-B174F787BB6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16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Rectangle 10">
            <a:extLst>
              <a:ext uri="{FF2B5EF4-FFF2-40B4-BE49-F238E27FC236}">
                <a16:creationId xmlns:a16="http://schemas.microsoft.com/office/drawing/2014/main" id="{CEBBF24F-8791-4D6A-9AEC-C3D59F7AD11C}"/>
              </a:ext>
            </a:extLst>
          </p:cNvPr>
          <p:cNvSpPr/>
          <p:nvPr/>
        </p:nvSpPr>
        <p:spPr bwMode="white">
          <a:xfrm>
            <a:off x="1529256" y="3700375"/>
            <a:ext cx="9768198" cy="9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847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4942" y="4226188"/>
            <a:ext cx="409388" cy="33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23933" y="4264324"/>
            <a:ext cx="314181" cy="2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5322" y="4264324"/>
            <a:ext cx="314181" cy="2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08628" y="4226188"/>
            <a:ext cx="399867" cy="33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70016" y="4226188"/>
            <a:ext cx="399867" cy="33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431404" y="4226188"/>
            <a:ext cx="409388" cy="3336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40396" y="4264324"/>
            <a:ext cx="314181" cy="257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g_16777215" descr="2.png">
            <a:extLst>
              <a:ext uri="{FF2B5EF4-FFF2-40B4-BE49-F238E27FC236}">
                <a16:creationId xmlns:a16="http://schemas.microsoft.com/office/drawing/2014/main" id="{33A50351-9A17-4F66-AF93-8C27229677F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8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7DAFDDD1-6F71-427A-B62A-AD225EAD7D86}"/>
              </a:ext>
            </a:extLst>
          </p:cNvPr>
          <p:cNvSpPr/>
          <p:nvPr/>
        </p:nvSpPr>
        <p:spPr bwMode="white">
          <a:xfrm>
            <a:off x="4080793" y="2853608"/>
            <a:ext cx="1799404" cy="1039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C33BC2EB-8ED3-4600-B6AA-2E0E6F6BC8A3}"/>
              </a:ext>
            </a:extLst>
          </p:cNvPr>
          <p:cNvSpPr/>
          <p:nvPr/>
        </p:nvSpPr>
        <p:spPr bwMode="white">
          <a:xfrm>
            <a:off x="1595900" y="4045549"/>
            <a:ext cx="1237685" cy="944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94644" y="3014180"/>
            <a:ext cx="495074" cy="4478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80132" y="3023708"/>
            <a:ext cx="495074" cy="4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9057" y="3547747"/>
            <a:ext cx="485553" cy="4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8314" y="3623971"/>
            <a:ext cx="361785" cy="29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423206" y="3633499"/>
            <a:ext cx="352264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37322" y="3633499"/>
            <a:ext cx="352264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60958" y="3633499"/>
            <a:ext cx="352264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03636" y="3557275"/>
            <a:ext cx="495074" cy="428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202909" y="3633499"/>
            <a:ext cx="342743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945520" y="3633499"/>
            <a:ext cx="352264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07173" y="3633499"/>
            <a:ext cx="352264" cy="304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129057" y="4090842"/>
            <a:ext cx="485553" cy="438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947834" y="4186122"/>
            <a:ext cx="352264" cy="295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2022-09-13T01:06:00Z</dcterms:created>
  <dcterms:modified xsi:type="dcterms:W3CDTF">2022-09-14T08:18:22Z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559F4AF2376A4A6580D5C50A85B7B3D8</vt:lpwstr>
  </property>
</Properties>
</file>