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744" y="8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2637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6984" y="2281016"/>
            <a:ext cx="504056" cy="61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00830" y="2271496"/>
            <a:ext cx="456992" cy="55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82582" y="2423841"/>
            <a:ext cx="733090" cy="228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47376" y="2423841"/>
            <a:ext cx="599801" cy="228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02615" y="3090351"/>
            <a:ext cx="523636" cy="533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35111" y="3242696"/>
            <a:ext cx="599801" cy="228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57822" y="3242696"/>
            <a:ext cx="609322" cy="228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52235" y="3252217"/>
            <a:ext cx="495074" cy="209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0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603562"/>
            <a:ext cx="1570909" cy="1342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8198" y="2603562"/>
            <a:ext cx="1942214" cy="1180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84264" y="2603562"/>
            <a:ext cx="1171041" cy="1352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8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743" y="2577645"/>
            <a:ext cx="1494743" cy="1163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71074" y="2711193"/>
            <a:ext cx="456991" cy="267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2247" y="2577645"/>
            <a:ext cx="1047272" cy="1335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27140" y="2711193"/>
            <a:ext cx="447471" cy="267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31603" y="2701654"/>
            <a:ext cx="1951735" cy="1039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4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8297" y="3717441"/>
            <a:ext cx="4036760" cy="752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94049" y="3717441"/>
            <a:ext cx="2989487" cy="761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5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8403173" y="2775506"/>
            <a:ext cx="952066" cy="60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92991" y="2775506"/>
            <a:ext cx="666446" cy="60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38049" y="3146993"/>
            <a:ext cx="1970776" cy="219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0"/>
          <p:cNvSpPr/>
          <p:nvPr/>
        </p:nvSpPr>
        <p:spPr bwMode="white">
          <a:xfrm>
            <a:off x="1243636" y="3080315"/>
            <a:ext cx="2260075" cy="285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0"/>
          <p:cNvSpPr/>
          <p:nvPr/>
        </p:nvSpPr>
        <p:spPr bwMode="white">
          <a:xfrm rot="5400000">
            <a:off x="1386515" y="3223194"/>
            <a:ext cx="2260075" cy="285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0"/>
          <p:cNvSpPr/>
          <p:nvPr/>
        </p:nvSpPr>
        <p:spPr bwMode="white">
          <a:xfrm rot="2994213">
            <a:off x="1172819" y="2992548"/>
            <a:ext cx="2649444" cy="399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0"/>
          <p:cNvSpPr/>
          <p:nvPr/>
        </p:nvSpPr>
        <p:spPr bwMode="white">
          <a:xfrm rot="8118951">
            <a:off x="1264280" y="3056594"/>
            <a:ext cx="2649444" cy="399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0"/>
          <p:cNvSpPr/>
          <p:nvPr/>
        </p:nvSpPr>
        <p:spPr bwMode="white">
          <a:xfrm rot="5400000">
            <a:off x="3814174" y="3146993"/>
            <a:ext cx="1970776" cy="219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4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 rot="19553240">
            <a:off x="5303136" y="2587170"/>
            <a:ext cx="2691969" cy="34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24952" y="3197014"/>
            <a:ext cx="1132958" cy="276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46975" y="3559125"/>
            <a:ext cx="238016" cy="133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 rot="997807">
            <a:off x="5651600" y="4053443"/>
            <a:ext cx="2782706" cy="440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70082" y="4274257"/>
            <a:ext cx="266578" cy="8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12826" y="4379143"/>
            <a:ext cx="266578" cy="8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836712"/>
            <a:ext cx="11520000" cy="3546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6055" y="2476698"/>
            <a:ext cx="6564122" cy="175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3935760" y="3717032"/>
            <a:ext cx="6564122" cy="175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537" y="476672"/>
            <a:ext cx="11520000" cy="4750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0280" y="1409717"/>
            <a:ext cx="3237024" cy="1075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70280" y="4237418"/>
            <a:ext cx="3941553" cy="780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8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623506"/>
            <a:ext cx="3513123" cy="781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1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3155827"/>
            <a:ext cx="4389024" cy="1580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2528887"/>
            <a:ext cx="5619750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4820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8714" y="2597917"/>
            <a:ext cx="5255404" cy="2733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6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1690697"/>
            <a:ext cx="323702" cy="209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80859" y="1852914"/>
            <a:ext cx="218975" cy="209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3355" y="1852914"/>
            <a:ext cx="352264" cy="209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12826" y="1852914"/>
            <a:ext cx="628363" cy="209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23074" y="2501780"/>
            <a:ext cx="637884" cy="209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41190" y="2501780"/>
            <a:ext cx="504595" cy="209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09685" y="3150647"/>
            <a:ext cx="352264" cy="209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56892" y="3150647"/>
            <a:ext cx="466512" cy="209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22280" y="3150647"/>
            <a:ext cx="476033" cy="209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12760" y="3799513"/>
            <a:ext cx="199933" cy="219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86247" y="4295705"/>
            <a:ext cx="209454" cy="209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221950" y="4772813"/>
            <a:ext cx="609322" cy="229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79867" y="1242100"/>
            <a:ext cx="485553" cy="209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4049" y="1728402"/>
            <a:ext cx="485553" cy="219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41586" y="2214704"/>
            <a:ext cx="618842" cy="219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69818" y="3349409"/>
            <a:ext cx="199933" cy="209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33719" y="5094376"/>
            <a:ext cx="199933" cy="219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37190" y="5094376"/>
            <a:ext cx="199933" cy="219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82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22876" y="1690022"/>
            <a:ext cx="771173" cy="209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36330" y="1690022"/>
            <a:ext cx="790214" cy="209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711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27062" y="1882818"/>
            <a:ext cx="257057" cy="200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27062" y="2531618"/>
            <a:ext cx="247537" cy="200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27062" y="3027760"/>
            <a:ext cx="257057" cy="200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3523902"/>
            <a:ext cx="11148350" cy="12403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47" y="3339318"/>
            <a:ext cx="10810875" cy="11811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2785" y="3499583"/>
            <a:ext cx="1552575" cy="12646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1661" y="3412708"/>
            <a:ext cx="1285875" cy="1181100"/>
          </a:xfrm>
          <a:prstGeom prst="rect">
            <a:avLst/>
          </a:prstGeom>
        </p:spPr>
      </p:pic>
      <p:sp useBgFill="1">
        <p:nvSpPr>
          <p:cNvPr id="12" name="Rectangle 4"/>
          <p:cNvSpPr/>
          <p:nvPr/>
        </p:nvSpPr>
        <p:spPr bwMode="white">
          <a:xfrm>
            <a:off x="11006297" y="3433468"/>
            <a:ext cx="405405" cy="49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11006296" y="4014383"/>
            <a:ext cx="405405" cy="49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764704"/>
            <a:ext cx="11520000" cy="4274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56021" y="1394433"/>
            <a:ext cx="218975" cy="209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55756" y="3827478"/>
            <a:ext cx="266578" cy="209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4434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3334" y="1446129"/>
            <a:ext cx="266578" cy="209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9037" y="2924385"/>
            <a:ext cx="218975" cy="209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242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8049" y="1242539"/>
            <a:ext cx="266578" cy="219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7</cp:revision>
  <dcterms:created xsi:type="dcterms:W3CDTF">2022-08-10T03:44:00Z</dcterms:created>
  <dcterms:modified xsi:type="dcterms:W3CDTF">2022-08-12T04:48:35Z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