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77" r:id="rId14"/>
    <p:sldId id="268" r:id="rId15"/>
    <p:sldId id="269" r:id="rId16"/>
    <p:sldId id="271" r:id="rId17"/>
    <p:sldId id="273" r:id="rId18"/>
    <p:sldId id="274" r:id="rId19"/>
    <p:sldId id="27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744" y="82"/>
      </p:cViewPr>
      <p:guideLst>
        <p:guide orient="horz" pos="217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2743" y="2397635"/>
            <a:ext cx="447471" cy="27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00495" y="2388087"/>
            <a:ext cx="1380495" cy="130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4165" y="2388087"/>
            <a:ext cx="2104066" cy="130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9338" y="2397635"/>
            <a:ext cx="447471" cy="276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12429" y="2388087"/>
            <a:ext cx="1656595" cy="130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" y="766445"/>
            <a:ext cx="11508740" cy="3542030"/>
          </a:xfrm>
          <a:prstGeom prst="rect">
            <a:avLst/>
          </a:prstGeom>
        </p:spPr>
      </p:pic>
      <p:sp useBgFill="1">
        <p:nvSpPr>
          <p:cNvPr id="4" name="Rectangle 3"/>
          <p:cNvSpPr/>
          <p:nvPr/>
        </p:nvSpPr>
        <p:spPr bwMode="white">
          <a:xfrm>
            <a:off x="3935730" y="2708910"/>
            <a:ext cx="928370" cy="83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7104380" y="2708910"/>
            <a:ext cx="796925" cy="705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9840595" y="2637155"/>
            <a:ext cx="911860" cy="83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765" y="654050"/>
            <a:ext cx="11458575" cy="350774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9540000">
            <a:off x="3509645" y="3003550"/>
            <a:ext cx="4512310" cy="2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3655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68054" y="3017005"/>
            <a:ext cx="5969454" cy="801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476672"/>
            <a:ext cx="11520000" cy="2407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1685" y="1718863"/>
            <a:ext cx="2313520" cy="22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76264" y="2225294"/>
            <a:ext cx="5902809" cy="277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284984"/>
            <a:ext cx="11520000" cy="254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452363" y="3980041"/>
            <a:ext cx="2646743" cy="27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176264" y="4532278"/>
            <a:ext cx="3513123" cy="276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3736"/>
            <a:ext cx="11520000" cy="333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193" y="1548187"/>
            <a:ext cx="1742280" cy="2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0052" y="1548187"/>
            <a:ext cx="1761322" cy="238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23672" y="2119856"/>
            <a:ext cx="1475702" cy="228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1672" y="2653414"/>
            <a:ext cx="3227504" cy="28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939248"/>
            <a:ext cx="11520000" cy="3594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281193" y="4483871"/>
            <a:ext cx="4074842" cy="276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271672" y="5036884"/>
            <a:ext cx="3360793" cy="286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6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394839"/>
            <a:ext cx="2332561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3785" y="2947452"/>
            <a:ext cx="3198942" cy="28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0264" y="2976036"/>
            <a:ext cx="894942" cy="219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4264" y="3509593"/>
            <a:ext cx="2932363" cy="28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9338" y="2404850"/>
            <a:ext cx="3198942" cy="285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9818" y="2967197"/>
            <a:ext cx="3075173" cy="276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0" y="2533650"/>
            <a:ext cx="72771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4850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7690" y="1632963"/>
            <a:ext cx="1780363" cy="2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95971" y="1652022"/>
            <a:ext cx="894942" cy="22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8020" y="2414384"/>
            <a:ext cx="323702" cy="20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3342" y="2414384"/>
            <a:ext cx="352264" cy="20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6202" y="2576386"/>
            <a:ext cx="342743" cy="20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4731" y="3167216"/>
            <a:ext cx="599801" cy="22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53359" y="3767576"/>
            <a:ext cx="352264" cy="20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71000" y="4358406"/>
            <a:ext cx="504056" cy="69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6285" y="4520408"/>
            <a:ext cx="504595" cy="20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68863" y="5311358"/>
            <a:ext cx="628363" cy="209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25458" y="5311358"/>
            <a:ext cx="342743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961954" y="5311358"/>
            <a:ext cx="352264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5006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92012" y="1232946"/>
            <a:ext cx="780694" cy="20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72177" y="1223410"/>
            <a:ext cx="904462" cy="228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5912" y="2596604"/>
            <a:ext cx="485553" cy="219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7912" y="3197376"/>
            <a:ext cx="352264" cy="219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22028" y="3798148"/>
            <a:ext cx="628363" cy="20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2904" y="3798148"/>
            <a:ext cx="495074" cy="20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2078" y="4980621"/>
            <a:ext cx="333223" cy="267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91350" y="4971085"/>
            <a:ext cx="333223" cy="276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58260" y="5600465"/>
            <a:ext cx="352264" cy="209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4599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99070" y="1749686"/>
            <a:ext cx="257057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99070" y="2521004"/>
            <a:ext cx="257057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99070" y="3282799"/>
            <a:ext cx="257057" cy="19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789040"/>
            <a:ext cx="11161390" cy="17281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31" y="3787084"/>
            <a:ext cx="10801350" cy="15049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629" y="3687017"/>
            <a:ext cx="1177667" cy="6000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236" y="4943978"/>
            <a:ext cx="1177667" cy="6000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9118" y="3791527"/>
            <a:ext cx="1238250" cy="5524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3594" y="4724638"/>
            <a:ext cx="1238250" cy="552450"/>
          </a:xfrm>
          <a:prstGeom prst="rect">
            <a:avLst/>
          </a:prstGeom>
        </p:spPr>
      </p:pic>
      <p:sp useBgFill="1">
        <p:nvSpPr>
          <p:cNvPr id="15" name="Rectangle 4"/>
          <p:cNvSpPr/>
          <p:nvPr/>
        </p:nvSpPr>
        <p:spPr bwMode="white">
          <a:xfrm>
            <a:off x="11085468" y="3982785"/>
            <a:ext cx="339274" cy="304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11051186" y="4847999"/>
            <a:ext cx="445414" cy="372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7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31140" y="1851365"/>
            <a:ext cx="228495" cy="219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8892" y="3527419"/>
            <a:ext cx="209454" cy="20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4984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7590" y="2065178"/>
            <a:ext cx="218975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14747" y="3323288"/>
            <a:ext cx="209454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7888" y="4590928"/>
            <a:ext cx="257057" cy="20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849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4976" y="2358444"/>
            <a:ext cx="427828" cy="52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15500" y="2510935"/>
            <a:ext cx="218975" cy="2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3268" y="2358444"/>
            <a:ext cx="523636" cy="524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18244" y="2510935"/>
            <a:ext cx="618842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2525" y="3225739"/>
            <a:ext cx="307107" cy="6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27830" y="3225739"/>
            <a:ext cx="512122" cy="6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73351" y="3378230"/>
            <a:ext cx="333223" cy="219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67698" y="3225739"/>
            <a:ext cx="514115" cy="53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9867" y="2852936"/>
            <a:ext cx="3732099" cy="1963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61289" y="2700425"/>
            <a:ext cx="2161190" cy="227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36462" y="2709957"/>
            <a:ext cx="2227834" cy="2268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2022-08-10T03:44:00Z</dcterms:created>
  <dcterms:modified xsi:type="dcterms:W3CDTF">2022-08-22T10:26:30Z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