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075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28124" y="4250048"/>
            <a:ext cx="4343814" cy="1106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4493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2846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464" y="1157826"/>
            <a:ext cx="5629812" cy="255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3609975" cy="1171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2" y="2995612"/>
            <a:ext cx="574357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518531"/>
            <a:ext cx="8640000" cy="3849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28653" y="3329119"/>
            <a:ext cx="647761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7231" y="4062883"/>
            <a:ext cx="47629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80494" y="4796648"/>
            <a:ext cx="47629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260648"/>
            <a:ext cx="8640000" cy="133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40000" cy="5743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23780" y="1147864"/>
            <a:ext cx="266725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18730" y="2607479"/>
            <a:ext cx="1076427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1586" y="3342056"/>
            <a:ext cx="676339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14607" y="5526708"/>
            <a:ext cx="1057375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8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2041" y="2796545"/>
            <a:ext cx="647761" cy="30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9539" y="4989908"/>
            <a:ext cx="895435" cy="30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2873378"/>
            <a:ext cx="628710" cy="391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9241" y="2921074"/>
            <a:ext cx="1743241" cy="1030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5724" y="2873378"/>
            <a:ext cx="628710" cy="391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2626" y="2921074"/>
            <a:ext cx="1962337" cy="1030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434626"/>
            <a:ext cx="4258081" cy="1077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9384" y="2434626"/>
            <a:ext cx="628710" cy="391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2923" y="2415547"/>
            <a:ext cx="2343373" cy="108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0976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620688"/>
            <a:ext cx="8640000" cy="3738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123" y="925849"/>
            <a:ext cx="428665" cy="295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5099" y="1631534"/>
            <a:ext cx="419140" cy="343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12618" y="1641070"/>
            <a:ext cx="457243" cy="30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5099" y="2346755"/>
            <a:ext cx="409614" cy="371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74029" y="2346755"/>
            <a:ext cx="419140" cy="352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31846" y="2365828"/>
            <a:ext cx="457243" cy="295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50192" y="3090585"/>
            <a:ext cx="457243" cy="295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64283" y="3805806"/>
            <a:ext cx="438191" cy="295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2022-08-12T04:20:33Z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