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3682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7561" y="2414247"/>
            <a:ext cx="4629592" cy="1535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4672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3955" y="3490137"/>
            <a:ext cx="7639779" cy="390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4903" y="4205359"/>
            <a:ext cx="5553605" cy="390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6638925" cy="1514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2" y="3105150"/>
            <a:ext cx="4143375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0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31986" y="4153940"/>
            <a:ext cx="400088" cy="391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55647" y="2005734"/>
            <a:ext cx="390562" cy="391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12802" y="3456370"/>
            <a:ext cx="342932" cy="286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5647" y="4840200"/>
            <a:ext cx="390562" cy="381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9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2807436"/>
            <a:ext cx="628710" cy="400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9241" y="2797893"/>
            <a:ext cx="2162381" cy="1059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1799" y="2807436"/>
            <a:ext cx="628710" cy="400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5470" y="2797893"/>
            <a:ext cx="2105226" cy="1059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554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1784" y="4639950"/>
            <a:ext cx="6315678" cy="109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412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5445" y="2851322"/>
            <a:ext cx="6534773" cy="1115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3942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6027" y="3049710"/>
            <a:ext cx="4934421" cy="1097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561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8807" y="3211072"/>
            <a:ext cx="7192061" cy="109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2022-08-12T04:15:39Z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