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0" d="100"/>
          <a:sy n="150" d="100"/>
        </p:scale>
        <p:origin x="86" y="-1877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3024187"/>
            <a:ext cx="7219950" cy="809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80728"/>
            <a:ext cx="6638925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16632"/>
            <a:ext cx="8589425" cy="66247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717033"/>
            <a:ext cx="1080120" cy="2160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6381328"/>
            <a:ext cx="432048" cy="2896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6381328"/>
            <a:ext cx="432048" cy="2896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6346743"/>
            <a:ext cx="432048" cy="28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2458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4315" y="5473100"/>
            <a:ext cx="1818278" cy="382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06233" y="5473100"/>
            <a:ext cx="3154713" cy="382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374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2756" y="3519132"/>
            <a:ext cx="5248776" cy="410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5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02482" y="2911661"/>
            <a:ext cx="266725" cy="295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4864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3139" y="3629619"/>
            <a:ext cx="5972745" cy="1468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2022-08-12T04:13:56Z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