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632848" cy="6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688" y="3503897"/>
            <a:ext cx="2856321" cy="17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860" y="5121180"/>
            <a:ext cx="6936585" cy="1553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6638925" cy="151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3062287"/>
            <a:ext cx="658177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15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4175" y="3754515"/>
            <a:ext cx="266725" cy="3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2643" y="4489185"/>
            <a:ext cx="266725" cy="3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24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7109" y="1488014"/>
            <a:ext cx="438191" cy="30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5103" y="3711058"/>
            <a:ext cx="485821" cy="30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933" y="4455253"/>
            <a:ext cx="447717" cy="30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8135" y="5189907"/>
            <a:ext cx="466769" cy="30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76672"/>
            <a:ext cx="58766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8837" y="872347"/>
            <a:ext cx="835821" cy="1984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1795" y="3713428"/>
            <a:ext cx="803425" cy="3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2357" y="4608563"/>
            <a:ext cx="842300" cy="98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687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7880" y="3673631"/>
            <a:ext cx="5486923" cy="247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670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401" y="1602570"/>
            <a:ext cx="7096802" cy="110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833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8807" y="3508457"/>
            <a:ext cx="6277574" cy="108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