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5391150" cy="1495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0"/>
            <a:ext cx="73152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8" y="95367"/>
            <a:ext cx="9217024" cy="67626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158448"/>
            <a:ext cx="486963" cy="3772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68577"/>
            <a:ext cx="486963" cy="3562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16" y="1905610"/>
            <a:ext cx="486963" cy="3562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501" y="1936089"/>
            <a:ext cx="486963" cy="3562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73016"/>
            <a:ext cx="486963" cy="35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640000" cy="548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592" y="4603315"/>
            <a:ext cx="295303" cy="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592" y="4527035"/>
            <a:ext cx="1438412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0603" y="4488896"/>
            <a:ext cx="2686306" cy="390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4583" y="4527035"/>
            <a:ext cx="2810143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0603" y="5223086"/>
            <a:ext cx="962116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4583" y="5223086"/>
            <a:ext cx="1009746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541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1652" y="3632795"/>
            <a:ext cx="1009746" cy="175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1663" y="3403821"/>
            <a:ext cx="1324101" cy="175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5643" y="3403821"/>
            <a:ext cx="1686085" cy="19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454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9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03906"/>
            <a:ext cx="7230165" cy="409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