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77615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7127" y="5053515"/>
            <a:ext cx="3311706" cy="27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04077" y="5626948"/>
            <a:ext cx="5810461" cy="35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1800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0541" y="1000961"/>
            <a:ext cx="6773092" cy="484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5391150" cy="1495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3038475"/>
            <a:ext cx="537210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332656"/>
            <a:ext cx="8640000" cy="465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3942" y="3405318"/>
            <a:ext cx="266725" cy="30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9179" y="3405318"/>
            <a:ext cx="276251" cy="29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2619" y="4121000"/>
            <a:ext cx="266725" cy="305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5464" y="4493155"/>
            <a:ext cx="390562" cy="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2619" y="4588579"/>
            <a:ext cx="257199" cy="295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0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7014" y="2099647"/>
            <a:ext cx="257199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1755" y="2471294"/>
            <a:ext cx="476295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0332" y="2566588"/>
            <a:ext cx="381036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3508" y="3271764"/>
            <a:ext cx="285777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775" y="3652941"/>
            <a:ext cx="466769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6826" y="3748235"/>
            <a:ext cx="390562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478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2577" y="2010907"/>
            <a:ext cx="876383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628" y="2744672"/>
            <a:ext cx="26672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7152" y="2754201"/>
            <a:ext cx="257199" cy="29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2147" y="4879260"/>
            <a:ext cx="466769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47295" y="4879260"/>
            <a:ext cx="457243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5698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161121" y="4420773"/>
            <a:ext cx="771598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99445" y="4420773"/>
            <a:ext cx="952590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23503" y="4420773"/>
            <a:ext cx="952590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18982" y="4420773"/>
            <a:ext cx="981168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43040" y="4420773"/>
            <a:ext cx="981168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51595" y="5268891"/>
            <a:ext cx="781124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285179" y="5268891"/>
            <a:ext cx="771598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99710" y="5268891"/>
            <a:ext cx="771598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47560" y="5268891"/>
            <a:ext cx="952590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71617" y="5268891"/>
            <a:ext cx="952590" cy="381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355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5851" y="2906672"/>
            <a:ext cx="4831789" cy="271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599408" y="5129927"/>
            <a:ext cx="4831789" cy="702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79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2130" y="3436762"/>
            <a:ext cx="3515060" cy="1478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7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02041" y="3512253"/>
            <a:ext cx="5344035" cy="262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2022-08-12T03:26:00Z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