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6873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514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7452" y="1316249"/>
            <a:ext cx="6028803" cy="391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6383" y="2651941"/>
            <a:ext cx="447717" cy="391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8467" y="2651941"/>
            <a:ext cx="457243" cy="391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8533" y="4703182"/>
            <a:ext cx="609658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0793" y="4703182"/>
            <a:ext cx="1019272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23836" y="5380568"/>
            <a:ext cx="838280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5381625" cy="1600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3033712"/>
            <a:ext cx="58102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467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5862" y="3226637"/>
            <a:ext cx="876383" cy="39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8674" y="4018654"/>
            <a:ext cx="285777" cy="29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2389" y="4018654"/>
            <a:ext cx="257199" cy="30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4175" y="4734332"/>
            <a:ext cx="1105005" cy="38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52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9798" y="753184"/>
            <a:ext cx="866857" cy="39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0383" y="1992720"/>
            <a:ext cx="866857" cy="38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8850" y="1983185"/>
            <a:ext cx="857331" cy="4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4374" y="3956909"/>
            <a:ext cx="276251" cy="29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7836" y="4700631"/>
            <a:ext cx="257199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17836" y="5463423"/>
            <a:ext cx="257199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75300" y="5463423"/>
            <a:ext cx="257199" cy="29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2414117"/>
            <a:ext cx="342932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9142" y="3405176"/>
            <a:ext cx="342932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9142" y="4167529"/>
            <a:ext cx="342932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8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55647" y="2387498"/>
            <a:ext cx="390562" cy="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5647" y="4649375"/>
            <a:ext cx="390562" cy="38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2846261"/>
            <a:ext cx="1447938" cy="105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2846261"/>
            <a:ext cx="1647982" cy="105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2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28803"/>
            <a:ext cx="2457684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2527" y="2309576"/>
            <a:ext cx="800176" cy="752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2652713"/>
            <a:ext cx="304829" cy="3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2309576"/>
            <a:ext cx="771598" cy="752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443836"/>
            <a:ext cx="771598" cy="743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2527" y="3443836"/>
            <a:ext cx="723969" cy="743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0570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4461" y="3862441"/>
            <a:ext cx="7195402" cy="2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