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604" y="548680"/>
            <a:ext cx="8640000" cy="5588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3921" y="1330726"/>
            <a:ext cx="1000220" cy="432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0768" y="3190469"/>
            <a:ext cx="1000220" cy="246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7615" y="3810384"/>
            <a:ext cx="1000220" cy="184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4461" y="4420761"/>
            <a:ext cx="1000220" cy="1230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605090"/>
            <a:ext cx="7192061" cy="231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5476875" cy="1552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3062287"/>
            <a:ext cx="515302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7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423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4208" y="2132856"/>
            <a:ext cx="650083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0397" y="3886220"/>
            <a:ext cx="640796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1505" y="4229962"/>
            <a:ext cx="64079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763688" y="3868255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985315" y="3524513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985315" y="3180771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760546" y="3361624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358793" y="3517766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751934" y="3156059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851920" y="2787525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3851919" y="2433133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4635126" y="2433133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4791745" y="2132856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5574952" y="2173257"/>
            <a:ext cx="783207" cy="361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6228184" y="2059181"/>
            <a:ext cx="783207" cy="47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032" y="476672"/>
            <a:ext cx="8640000" cy="563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1957" y="2021307"/>
            <a:ext cx="7382579" cy="111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2431" y="4147564"/>
            <a:ext cx="6115633" cy="181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084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409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6943" y="715176"/>
            <a:ext cx="438191" cy="12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7417" y="858279"/>
            <a:ext cx="447717" cy="23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5531" y="715176"/>
            <a:ext cx="457243" cy="38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6380" y="1440230"/>
            <a:ext cx="400088" cy="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5443" y="1402069"/>
            <a:ext cx="447717" cy="38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37328" y="1707355"/>
            <a:ext cx="438191" cy="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7362" y="2766315"/>
            <a:ext cx="438191" cy="30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94043" y="4063780"/>
            <a:ext cx="257199" cy="29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37769" y="4664812"/>
            <a:ext cx="438191" cy="114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94308" y="4683892"/>
            <a:ext cx="438191" cy="343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28244" y="4798374"/>
            <a:ext cx="438191" cy="248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300915" cy="6552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039" y="2598963"/>
            <a:ext cx="24767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9296" y="2598963"/>
            <a:ext cx="24767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0553" y="2598963"/>
            <a:ext cx="238147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6077" y="2598963"/>
            <a:ext cx="409614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8039" y="3258136"/>
            <a:ext cx="24767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69296" y="3258136"/>
            <a:ext cx="24767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41027" y="3258136"/>
            <a:ext cx="24767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6077" y="3258136"/>
            <a:ext cx="419140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