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498" y="8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767267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79234" y="4754335"/>
            <a:ext cx="6852110" cy="158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48680"/>
            <a:ext cx="8640000" cy="3707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36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42322"/>
            <a:ext cx="6134685" cy="2463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8720"/>
            <a:ext cx="4886325" cy="1524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50" y="3124200"/>
            <a:ext cx="46101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6"/>
            <a:ext cx="83692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75097" y="2788040"/>
            <a:ext cx="433686" cy="295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54479" y="2981886"/>
            <a:ext cx="433686" cy="36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58321" y="3009579"/>
            <a:ext cx="655143" cy="295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79159" y="5594194"/>
            <a:ext cx="655143" cy="295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3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3420" y="2185411"/>
            <a:ext cx="428665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02747" y="2185411"/>
            <a:ext cx="476295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83386" y="4262823"/>
            <a:ext cx="1057375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9495" y="5063294"/>
            <a:ext cx="1228842" cy="32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640000" cy="4745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94849" y="1934672"/>
            <a:ext cx="809702" cy="314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33173" y="1934672"/>
            <a:ext cx="819228" cy="314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00340" y="1934672"/>
            <a:ext cx="819228" cy="314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81508" y="1934672"/>
            <a:ext cx="990694" cy="314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90108" y="2954319"/>
            <a:ext cx="657287" cy="295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00119" y="2954319"/>
            <a:ext cx="619184" cy="285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00340" y="2954319"/>
            <a:ext cx="857331" cy="295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910351" y="2954319"/>
            <a:ext cx="647761" cy="295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563889" y="3907260"/>
            <a:ext cx="536098" cy="817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747749" y="3907260"/>
            <a:ext cx="400315" cy="817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881552" y="3907260"/>
            <a:ext cx="609657" cy="817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956377" y="3916788"/>
            <a:ext cx="504056" cy="808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507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05478" y="2710244"/>
            <a:ext cx="847805" cy="324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86338" y="3607131"/>
            <a:ext cx="885909" cy="305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24441" y="4484936"/>
            <a:ext cx="447717" cy="305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05389" y="4866590"/>
            <a:ext cx="466769" cy="38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05389" y="4952462"/>
            <a:ext cx="466769" cy="305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76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45988" y="1604583"/>
            <a:ext cx="857331" cy="333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26848" y="2501144"/>
            <a:ext cx="695391" cy="305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12582" y="3378629"/>
            <a:ext cx="257199" cy="295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45900" y="3760144"/>
            <a:ext cx="400088" cy="38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12582" y="3855523"/>
            <a:ext cx="257199" cy="295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76672"/>
            <a:ext cx="8640000" cy="5520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32147" y="3470620"/>
            <a:ext cx="7220639" cy="1792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46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1347" y="2052389"/>
            <a:ext cx="7211113" cy="1801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6</cp:revision>
  <dcterms:created xsi:type="dcterms:W3CDTF">2022-08-10T03:44:00Z</dcterms:created>
  <dcterms:modified xsi:type="dcterms:W3CDTF">2022-08-12T02:41:14Z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