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4456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0945" y="4437112"/>
            <a:ext cx="986919" cy="33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0702" y="4509535"/>
            <a:ext cx="704917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5664" y="4509535"/>
            <a:ext cx="971642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7825" y="4509535"/>
            <a:ext cx="704917" cy="26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398051" y="4473323"/>
            <a:ext cx="986919" cy="33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454996" y="4473323"/>
            <a:ext cx="935187" cy="33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4641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118" y="1342197"/>
            <a:ext cx="7045696" cy="104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118" y="4674968"/>
            <a:ext cx="7055029" cy="105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640000" cy="4282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614" y="2034891"/>
            <a:ext cx="5448820" cy="242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886325" cy="152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3143250"/>
            <a:ext cx="476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66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5544" y="3014200"/>
            <a:ext cx="1705137" cy="40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3438" y="4215725"/>
            <a:ext cx="1714663" cy="410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3438" y="4692520"/>
            <a:ext cx="1714663" cy="40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632" y="1223283"/>
            <a:ext cx="1714663" cy="40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3728" y="1700897"/>
            <a:ext cx="1285997" cy="391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9991" y="3191050"/>
            <a:ext cx="857331" cy="33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34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2654" y="2504360"/>
            <a:ext cx="342932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2654" y="3982296"/>
            <a:ext cx="342932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2654" y="5450697"/>
            <a:ext cx="342932" cy="28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65173" y="3176470"/>
            <a:ext cx="257199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9914" y="3557647"/>
            <a:ext cx="476295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9914" y="3643411"/>
            <a:ext cx="46676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1292" y="4377176"/>
            <a:ext cx="88590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0432" y="5110941"/>
            <a:ext cx="847805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9998" y="1270558"/>
            <a:ext cx="628709" cy="574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7664" y="1728000"/>
            <a:ext cx="46676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9042" y="2471294"/>
            <a:ext cx="88590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7708" y="3195529"/>
            <a:ext cx="847805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3849" y="2196876"/>
            <a:ext cx="648072" cy="773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176" y="2196876"/>
            <a:ext cx="555766" cy="773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4081" y="3304207"/>
            <a:ext cx="1095479" cy="30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0950" y="3304207"/>
            <a:ext cx="857331" cy="30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02350" y="3991516"/>
            <a:ext cx="847805" cy="33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59770" y="3991516"/>
            <a:ext cx="1266945" cy="33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55382" y="3991516"/>
            <a:ext cx="847805" cy="33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46165" y="3991516"/>
            <a:ext cx="1028798" cy="33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0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3375" y="4006311"/>
            <a:ext cx="6553825" cy="107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