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</p:sldIdLst>
  <p:sldSz cx="9144000" cy="6858000" type="screen4x3"/>
  <p:notesSz cx="6858000" cy="9144000"/>
  <p:custDataLst>
    <p:tags r:id="rId13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72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79" d="100"/>
          <a:sy n="79" d="100"/>
        </p:scale>
        <p:origin x="1498" y="82"/>
      </p:cViewPr>
      <p:guideLst>
        <p:guide orient="horz" pos="2172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332656"/>
            <a:ext cx="8315367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884111" y="4964503"/>
            <a:ext cx="7416904" cy="3852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461694" y="5643229"/>
            <a:ext cx="6380921" cy="3760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908720"/>
            <a:ext cx="4886325" cy="1524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6887" y="3114675"/>
            <a:ext cx="5610225" cy="6286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7504" y="404664"/>
            <a:ext cx="8640000" cy="533011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6327922" y="2931463"/>
            <a:ext cx="1705137" cy="3909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889510" y="3684736"/>
            <a:ext cx="1295523" cy="4004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775640" y="3694271"/>
            <a:ext cx="1295523" cy="3814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879984" y="5238956"/>
            <a:ext cx="466769" cy="3051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692696"/>
            <a:ext cx="8640000" cy="536188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357187" y="912132"/>
            <a:ext cx="2552943" cy="4007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357187" y="1675389"/>
            <a:ext cx="2972083" cy="4007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243317" y="2457728"/>
            <a:ext cx="1047850" cy="3243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233791" y="3211445"/>
            <a:ext cx="1266945" cy="3339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795378" y="5501216"/>
            <a:ext cx="381036" cy="2957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476672"/>
            <a:ext cx="8640000" cy="557152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5143638" y="3071630"/>
            <a:ext cx="2943506" cy="15094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085600" y="3930257"/>
            <a:ext cx="2933980" cy="6508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7504" y="476672"/>
            <a:ext cx="8640000" cy="554611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641175" y="3717031"/>
            <a:ext cx="6099177" cy="14004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3"/>
          <p:cNvSpPr/>
          <p:nvPr/>
        </p:nvSpPr>
        <p:spPr bwMode="white">
          <a:xfrm>
            <a:off x="1331640" y="3645024"/>
            <a:ext cx="1698305" cy="14004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3"/>
          <p:cNvSpPr/>
          <p:nvPr/>
        </p:nvSpPr>
        <p:spPr bwMode="white">
          <a:xfrm>
            <a:off x="5292080" y="3501008"/>
            <a:ext cx="1698305" cy="14004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3"/>
          <p:cNvSpPr/>
          <p:nvPr/>
        </p:nvSpPr>
        <p:spPr bwMode="white">
          <a:xfrm>
            <a:off x="6575030" y="3717031"/>
            <a:ext cx="1698305" cy="14004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476672"/>
            <a:ext cx="8640000" cy="365157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413680" y="2888809"/>
            <a:ext cx="6620507" cy="7531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09165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19071" y="3522772"/>
            <a:ext cx="6179235" cy="30605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30762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635801" y="4434608"/>
            <a:ext cx="762072" cy="3049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912273" y="4434608"/>
            <a:ext cx="771598" cy="3049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160167" y="4434608"/>
            <a:ext cx="800176" cy="3049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436639" y="4434608"/>
            <a:ext cx="800176" cy="3049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全屏显示(4:3)</PresentationFormat>
  <Paragraphs>0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4" baseType="lpstr">
      <vt:lpstr>宋体</vt:lpstr>
      <vt:lpstr>Arial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86181</cp:lastModifiedBy>
  <cp:revision>6</cp:revision>
  <dcterms:created xsi:type="dcterms:W3CDTF">2022-08-10T03:44:00Z</dcterms:created>
  <dcterms:modified xsi:type="dcterms:W3CDTF">2022-08-12T02:29:39Z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23DB48C62FAE45B28D9CD9554F7B34DE</vt:lpwstr>
  </property>
</Properties>
</file>