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5572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3510" y="4747587"/>
            <a:ext cx="233301" cy="25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8740" y="4930973"/>
            <a:ext cx="1583115" cy="28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3517" y="4914302"/>
            <a:ext cx="2108043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1842" y="5156038"/>
            <a:ext cx="216636" cy="25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456" y="5731205"/>
            <a:ext cx="5215948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440055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3076575"/>
            <a:ext cx="460057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4596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1956705"/>
            <a:ext cx="2133803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3395647"/>
            <a:ext cx="447717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5768" y="5380647"/>
            <a:ext cx="342932" cy="30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63" y="764704"/>
            <a:ext cx="8640000" cy="415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1061" y="4376351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74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71309" y="2092382"/>
            <a:ext cx="276251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75432"/>
            <a:ext cx="6832376" cy="16026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125593"/>
            <a:ext cx="64008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7883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9193" y="3047338"/>
            <a:ext cx="252056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349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9798" y="3833016"/>
            <a:ext cx="3977022" cy="148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