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5" r:id="rId9"/>
  </p:sldIdLst>
  <p:sldSz cx="9144000" cy="6858000" type="screen4x3"/>
  <p:notesSz cx="6858000" cy="9144000"/>
  <p:custDataLst>
    <p:tags r:id="rId10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7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79" d="100"/>
          <a:sy n="79" d="100"/>
        </p:scale>
        <p:origin x="1498" y="82"/>
      </p:cViewPr>
      <p:guideLst>
        <p:guide orient="horz" pos="2172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70" y="908720"/>
            <a:ext cx="6715125" cy="1533525"/>
          </a:xfrm>
          <a:prstGeom prst="rect">
            <a:avLst/>
          </a:prstGeom>
        </p:spPr>
      </p:pic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0587" y="3071812"/>
            <a:ext cx="7362825" cy="7143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6632"/>
            <a:ext cx="8976245" cy="651887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552" y="1628800"/>
            <a:ext cx="628650" cy="352425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4008" y="1981226"/>
            <a:ext cx="504056" cy="2956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g_16777215" descr="1.pn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51520" y="332656"/>
            <a:ext cx="7988744" cy="576000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5" name="Rectangle 4"/>
          <p:cNvSpPr/>
          <p:nvPr/>
        </p:nvSpPr>
        <p:spPr bwMode="white">
          <a:xfrm>
            <a:off x="779992" y="4204998"/>
            <a:ext cx="2122698" cy="1960305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 cap="flat" cmpd="sng" algn="ctr">
                <a:solidFill>
                  <a:schemeClr val="accent1"/>
                </a:solidFill>
                <a:prstDash val="solid"/>
                <a:miter lim="800000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 useBgFill="1">
        <p:nvSpPr>
          <p:cNvPr id="26" name="Rectangle 4"/>
          <p:cNvSpPr/>
          <p:nvPr/>
        </p:nvSpPr>
        <p:spPr bwMode="white">
          <a:xfrm>
            <a:off x="4067944" y="4168674"/>
            <a:ext cx="2122698" cy="1960305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 cap="flat" cmpd="sng" algn="ctr">
                <a:solidFill>
                  <a:schemeClr val="accent1"/>
                </a:solidFill>
                <a:prstDash val="solid"/>
                <a:miter lim="800000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g_16777215" descr="2.pn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16000" y="1080000"/>
            <a:ext cx="8640000" cy="475200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3" name="Rectangle 2"/>
          <p:cNvSpPr/>
          <p:nvPr/>
        </p:nvSpPr>
        <p:spPr bwMode="white">
          <a:xfrm>
            <a:off x="806606" y="3141108"/>
            <a:ext cx="2857772" cy="2566843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 cap="flat" cmpd="sng" algn="ctr">
                <a:solidFill>
                  <a:schemeClr val="accent1"/>
                </a:solidFill>
                <a:prstDash val="solid"/>
                <a:miter lim="800000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 useBgFill="1">
        <p:nvSpPr>
          <p:cNvPr id="4" name="Rectangle 3"/>
          <p:cNvSpPr/>
          <p:nvPr/>
        </p:nvSpPr>
        <p:spPr bwMode="white">
          <a:xfrm>
            <a:off x="4597918" y="3141108"/>
            <a:ext cx="4000882" cy="2566843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 cap="flat" cmpd="sng" algn="ctr">
                <a:solidFill>
                  <a:schemeClr val="accent1"/>
                </a:solidFill>
                <a:prstDash val="solid"/>
                <a:miter lim="800000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g_16777215" descr="3.pn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79512" y="476672"/>
            <a:ext cx="8640000" cy="5242178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3" name="Rectangle 2"/>
          <p:cNvSpPr/>
          <p:nvPr/>
        </p:nvSpPr>
        <p:spPr bwMode="white">
          <a:xfrm>
            <a:off x="1903701" y="5032600"/>
            <a:ext cx="1619404" cy="390780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 cap="flat" cmpd="sng" algn="ctr">
                <a:solidFill>
                  <a:schemeClr val="accent1"/>
                </a:solidFill>
                <a:prstDash val="solid"/>
                <a:miter lim="800000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 useBgFill="1">
        <p:nvSpPr>
          <p:cNvPr id="4" name="Rectangle 3"/>
          <p:cNvSpPr/>
          <p:nvPr/>
        </p:nvSpPr>
        <p:spPr bwMode="white">
          <a:xfrm>
            <a:off x="3618365" y="4851507"/>
            <a:ext cx="866857" cy="743436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 cap="flat" cmpd="sng" algn="ctr">
                <a:solidFill>
                  <a:schemeClr val="accent1"/>
                </a:solidFill>
                <a:prstDash val="solid"/>
                <a:miter lim="800000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 useBgFill="1">
        <p:nvSpPr>
          <p:cNvPr id="5" name="Rectangle 4"/>
          <p:cNvSpPr/>
          <p:nvPr/>
        </p:nvSpPr>
        <p:spPr bwMode="white">
          <a:xfrm>
            <a:off x="4523326" y="5032600"/>
            <a:ext cx="1257420" cy="390780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 cap="flat" cmpd="sng" algn="ctr">
                <a:solidFill>
                  <a:schemeClr val="accent1"/>
                </a:solidFill>
                <a:prstDash val="solid"/>
                <a:miter lim="800000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g_16777215" descr="4.pn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16000" y="1080000"/>
            <a:ext cx="8640000" cy="4227163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3" name="Rectangle 2"/>
          <p:cNvSpPr/>
          <p:nvPr/>
        </p:nvSpPr>
        <p:spPr bwMode="white">
          <a:xfrm>
            <a:off x="1949715" y="3217436"/>
            <a:ext cx="4562910" cy="1908425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 cap="flat" cmpd="sng" algn="ctr">
                <a:solidFill>
                  <a:schemeClr val="accent1"/>
                </a:solidFill>
                <a:prstDash val="solid"/>
                <a:miter lim="800000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GI4MTk1OTY3ODM4ZTg3ZDU5ZmNiYWExM2RhNTY4NDAifQ=="/>
</p:tagLst>
</file>

<file path=ppt/theme/theme1.xml><?xml version="1.0" encoding="utf-8"?>
<a:theme xmlns:a="http://schemas.openxmlformats.org/drawingml/2006/main" name="1_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全屏显示(4:3)</PresentationFormat>
  <Paragraphs>0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1" baseType="lpstr">
      <vt:lpstr>宋体</vt:lpstr>
      <vt:lpstr>Arial</vt:lpstr>
      <vt:lpstr>1_默认设计模板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86181</cp:lastModifiedBy>
  <cp:revision>6</cp:revision>
  <dcterms:created xsi:type="dcterms:W3CDTF">2022-08-10T03:44:00Z</dcterms:created>
  <dcterms:modified xsi:type="dcterms:W3CDTF">2022-08-12T02:12:49Z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2052-11.1.0.12302</vt:lpwstr>
  </property>
  <property fmtid="{D5CDD505-2E9C-101B-9397-08002B2CF9AE}" pid="3" name="ICV">
    <vt:lpwstr>23DB48C62FAE45B28D9CD9554F7B34DE</vt:lpwstr>
  </property>
</Properties>
</file>