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498" y="82"/>
      </p:cViewPr>
      <p:guideLst>
        <p:guide orient="horz" pos="217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0" y="908720"/>
            <a:ext cx="6715125" cy="153352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587" y="3071812"/>
            <a:ext cx="7362825" cy="714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632"/>
            <a:ext cx="8976245" cy="65188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628800"/>
            <a:ext cx="628650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981226"/>
            <a:ext cx="504056" cy="2956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520" y="332656"/>
            <a:ext cx="7988744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779992" y="4204998"/>
            <a:ext cx="2122698" cy="196030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6" name="Rectangle 4"/>
          <p:cNvSpPr/>
          <p:nvPr/>
        </p:nvSpPr>
        <p:spPr bwMode="white">
          <a:xfrm>
            <a:off x="4067944" y="4168674"/>
            <a:ext cx="2122698" cy="196030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4752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806606" y="3141108"/>
            <a:ext cx="2857772" cy="256684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4597918" y="3141108"/>
            <a:ext cx="4000882" cy="256684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476672"/>
            <a:ext cx="8640000" cy="524217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903701" y="5032600"/>
            <a:ext cx="1619404" cy="3907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618365" y="4851507"/>
            <a:ext cx="866857" cy="7434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4523326" y="5032600"/>
            <a:ext cx="1257420" cy="3907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422716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949715" y="3217436"/>
            <a:ext cx="4562910" cy="19084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全屏显示(4:3)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宋体</vt:lpstr>
      <vt:lpstr>Arial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86181</cp:lastModifiedBy>
  <cp:revision>6</cp:revision>
  <dcterms:created xsi:type="dcterms:W3CDTF">2022-08-10T03:44:00Z</dcterms:created>
  <dcterms:modified xsi:type="dcterms:W3CDTF">2022-08-12T02:12:49Z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2052-11.1.0.12302</vt:lpwstr>
  </property>
  <property fmtid="{D5CDD505-2E9C-101B-9397-08002B2CF9AE}" pid="3" name="ICV">
    <vt:lpwstr>23DB48C62FAE45B28D9CD9554F7B34DE</vt:lpwstr>
  </property>
</Properties>
</file>