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548680"/>
            <a:ext cx="8640000" cy="5217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05026" y="2542173"/>
            <a:ext cx="924013" cy="362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33603" y="4898120"/>
            <a:ext cx="895435" cy="371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1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2025763"/>
            <a:ext cx="6201367" cy="1920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4641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71273" y="4574954"/>
            <a:ext cx="1521123" cy="72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4382" y="4892360"/>
            <a:ext cx="289293" cy="46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6328" y="4574954"/>
            <a:ext cx="2230359" cy="728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0605" y="5667206"/>
            <a:ext cx="4236750" cy="38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70" y="908720"/>
            <a:ext cx="6715125" cy="15335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3114675"/>
            <a:ext cx="737235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53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2391" y="4143747"/>
            <a:ext cx="257199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05301" y="4143747"/>
            <a:ext cx="247673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5235" y="4515651"/>
            <a:ext cx="390562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38620" y="4515651"/>
            <a:ext cx="390562" cy="38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42391" y="4611011"/>
            <a:ext cx="257199" cy="295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5775" y="4601475"/>
            <a:ext cx="266725" cy="305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04664"/>
            <a:ext cx="7584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32041" y="1652105"/>
            <a:ext cx="150523" cy="25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90208" y="1844664"/>
            <a:ext cx="384672" cy="25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4179" y="1844664"/>
            <a:ext cx="359584" cy="25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6953" y="2045594"/>
            <a:ext cx="225785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4225" y="3284664"/>
            <a:ext cx="225785" cy="25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1626" y="3477222"/>
            <a:ext cx="401397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44225" y="3686524"/>
            <a:ext cx="225785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40034" y="5360943"/>
            <a:ext cx="150523" cy="251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176996" y="5553501"/>
            <a:ext cx="409759" cy="259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14946" y="5754431"/>
            <a:ext cx="225785" cy="26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3340132"/>
            <a:ext cx="1638456" cy="1935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74213" y="3340132"/>
            <a:ext cx="3181653" cy="170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8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550579"/>
            <a:ext cx="1562249" cy="146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31192" y="2550579"/>
            <a:ext cx="2219536" cy="1470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07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98310"/>
            <a:ext cx="619184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2041" y="3217043"/>
            <a:ext cx="1466990" cy="193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31369" y="3398310"/>
            <a:ext cx="609658" cy="39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8271" y="3217043"/>
            <a:ext cx="1466990" cy="193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2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1656" y="2988209"/>
            <a:ext cx="4134244" cy="2948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6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