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1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081"/>
            <a:ext cx="7735038" cy="324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78179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7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9860"/>
            <a:ext cx="7735038" cy="409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" y="908720"/>
            <a:ext cx="6715125" cy="15335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3057525"/>
            <a:ext cx="7324725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747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76415" y="4165299"/>
            <a:ext cx="847805" cy="38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5687" y="5347185"/>
            <a:ext cx="866857" cy="38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6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1062" y="2177810"/>
            <a:ext cx="544914" cy="77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9682" y="2798312"/>
            <a:ext cx="257199" cy="305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4037" y="3495183"/>
            <a:ext cx="247673" cy="295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7697" y="3724291"/>
            <a:ext cx="562028" cy="295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07356" y="3877030"/>
            <a:ext cx="400088" cy="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74037" y="3972492"/>
            <a:ext cx="257199" cy="295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3423842"/>
            <a:ext cx="2705358" cy="1934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0851" y="3423842"/>
            <a:ext cx="3191179" cy="1695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0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11671"/>
            <a:ext cx="2714884" cy="2853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88304" y="2511671"/>
            <a:ext cx="2886350" cy="3101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6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8811" y="5115332"/>
            <a:ext cx="4315237" cy="763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7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656766"/>
            <a:ext cx="7201587" cy="212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2022-08-12T02:01:08Z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