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0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76856" y="1826897"/>
            <a:ext cx="266725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6382" y="2513701"/>
            <a:ext cx="247673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234" y="4154398"/>
            <a:ext cx="276251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7760" y="4841201"/>
            <a:ext cx="257199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5240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6325" y="4024024"/>
            <a:ext cx="7773142" cy="108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274893" cy="247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90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46766" y="4263701"/>
            <a:ext cx="228621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9137" y="4864665"/>
            <a:ext cx="276251" cy="28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3503" y="4826509"/>
            <a:ext cx="1657508" cy="39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6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8745" y="1213400"/>
            <a:ext cx="838280" cy="38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7135" y="1899458"/>
            <a:ext cx="847805" cy="39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0145" y="2623631"/>
            <a:ext cx="257199" cy="29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5084" y="2623631"/>
            <a:ext cx="428665" cy="29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7841" y="4005276"/>
            <a:ext cx="257199" cy="30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2262" y="4691334"/>
            <a:ext cx="257199" cy="30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8899" y="1947036"/>
            <a:ext cx="838280" cy="36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2623515"/>
            <a:ext cx="885909" cy="38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366690"/>
            <a:ext cx="866857" cy="3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3265" y="3366690"/>
            <a:ext cx="857331" cy="37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053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6446" y="1627132"/>
            <a:ext cx="295303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7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9605" y="2786865"/>
            <a:ext cx="342932" cy="29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69208" y="3437970"/>
            <a:ext cx="2076648" cy="201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2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2034223"/>
            <a:ext cx="5688632" cy="398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2022-08-11T12:57:11Z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