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8D2A6-4C33-4AAF-A97C-2B519C49808C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7ED40-A235-425D-92E5-9B34455AAB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3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7ED40-A235-425D-92E5-9B34455AABB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0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3024187"/>
            <a:ext cx="7239000" cy="809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052736"/>
            <a:ext cx="34766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8836429" cy="67413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763" y="1196752"/>
            <a:ext cx="504253" cy="288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556792"/>
            <a:ext cx="504253" cy="2880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16832"/>
            <a:ext cx="504253" cy="2880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961" y="1938576"/>
            <a:ext cx="504253" cy="2880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762" y="1938576"/>
            <a:ext cx="504253" cy="2880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563" y="1870760"/>
            <a:ext cx="504253" cy="4061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348880"/>
            <a:ext cx="504253" cy="2880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761" y="2635796"/>
            <a:ext cx="504253" cy="2880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788" y="4653136"/>
            <a:ext cx="504253" cy="2880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099" y="6381328"/>
            <a:ext cx="504253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60648"/>
            <a:ext cx="84259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30054" y="3168518"/>
            <a:ext cx="325148" cy="269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30054" y="4933680"/>
            <a:ext cx="334438" cy="269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30054" y="5584002"/>
            <a:ext cx="325148" cy="269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169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61927" y="2876742"/>
            <a:ext cx="3076868" cy="1020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5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0586" y="2119554"/>
            <a:ext cx="3791312" cy="188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9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769160"/>
            <a:ext cx="7868401" cy="112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全屏显示(4:3)</PresentationFormat>
  <Paragraphs>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2022-08-12T01:33:21Z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