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4" r:id="rId7"/>
    <p:sldId id="266" r:id="rId8"/>
    <p:sldId id="268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236"/>
        <p:guide pos="40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521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7" name="圆角矩形 16"/>
          <p:cNvSpPr/>
          <p:nvPr/>
        </p:nvSpPr>
        <p:spPr>
          <a:xfrm>
            <a:off x="1729105" y="1828800"/>
            <a:ext cx="333375" cy="5054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4916170" y="1828800"/>
            <a:ext cx="361315" cy="5054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8112125" y="1828800"/>
            <a:ext cx="333375" cy="5054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143885" y="3041650"/>
            <a:ext cx="424180" cy="5118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989445" y="3041650"/>
            <a:ext cx="431165" cy="5118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9117965" y="3041650"/>
            <a:ext cx="438785" cy="5118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124450"/>
            <a:ext cx="11520000" cy="2179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68145" y="1772920"/>
            <a:ext cx="652780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4112895" y="1772920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6671945" y="1772920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9264650" y="1772920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1487805" y="2564765"/>
            <a:ext cx="833120" cy="6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6"/>
          <p:cNvSpPr/>
          <p:nvPr/>
        </p:nvSpPr>
        <p:spPr bwMode="white">
          <a:xfrm>
            <a:off x="3935730" y="2564765"/>
            <a:ext cx="832485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6480175" y="2430780"/>
            <a:ext cx="847090" cy="89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6"/>
          <p:cNvSpPr/>
          <p:nvPr/>
        </p:nvSpPr>
        <p:spPr bwMode="white">
          <a:xfrm>
            <a:off x="8976360" y="2533650"/>
            <a:ext cx="1019810" cy="82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23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3356475"/>
            <a:ext cx="11520000" cy="136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6"/>
          <p:cNvSpPr/>
          <p:nvPr/>
        </p:nvSpPr>
        <p:spPr bwMode="white">
          <a:xfrm>
            <a:off x="1534795" y="4049395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3478530" y="4049395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6"/>
          <p:cNvSpPr/>
          <p:nvPr/>
        </p:nvSpPr>
        <p:spPr bwMode="white">
          <a:xfrm>
            <a:off x="5567045" y="4049395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6"/>
          <p:cNvSpPr/>
          <p:nvPr/>
        </p:nvSpPr>
        <p:spPr bwMode="white">
          <a:xfrm>
            <a:off x="7583170" y="4049395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6"/>
          <p:cNvSpPr/>
          <p:nvPr/>
        </p:nvSpPr>
        <p:spPr bwMode="white">
          <a:xfrm>
            <a:off x="9599295" y="4049395"/>
            <a:ext cx="691515" cy="564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7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715" y="2060575"/>
            <a:ext cx="3340100" cy="3034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75785" y="2138680"/>
            <a:ext cx="3529965" cy="291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1140" y="2106295"/>
            <a:ext cx="3740785" cy="1691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0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090" y="2348865"/>
            <a:ext cx="2496185" cy="159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9635" y="3860800"/>
            <a:ext cx="2156460" cy="108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7650" y="2489200"/>
            <a:ext cx="4015105" cy="137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4151630" y="2420620"/>
            <a:ext cx="2496185" cy="756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293870" y="3213100"/>
            <a:ext cx="2496185" cy="1042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7752080" y="4004945"/>
            <a:ext cx="4015105" cy="1371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2998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82495" y="2537460"/>
            <a:ext cx="5862320" cy="228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24450"/>
            <a:ext cx="11520000" cy="179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3970" y="2105025"/>
            <a:ext cx="3955415" cy="2203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196840"/>
            <a:ext cx="11520000" cy="2284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5960" y="2091690"/>
            <a:ext cx="5285740" cy="290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305"/>
            <a:ext cx="11520000" cy="2608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1495" y="2060575"/>
            <a:ext cx="10149840" cy="2623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052695"/>
            <a:ext cx="11520000" cy="3186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5915" y="2105660"/>
            <a:ext cx="7251700" cy="304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1052695"/>
            <a:ext cx="11520000" cy="2993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4160" y="2033270"/>
            <a:ext cx="8898890" cy="3792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9170" y="2633345"/>
            <a:ext cx="5153025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052695"/>
            <a:ext cx="11520000" cy="2451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1360" y="2060575"/>
            <a:ext cx="4304665" cy="284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024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1405" y="2564765"/>
            <a:ext cx="4032250" cy="2638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1268595"/>
            <a:ext cx="11520000" cy="2556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74340" y="1845945"/>
            <a:ext cx="620395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46770" y="1817370"/>
            <a:ext cx="676910" cy="605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8210" y="1640840"/>
            <a:ext cx="80010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36290" y="2265680"/>
            <a:ext cx="484505" cy="442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1925" y="2517140"/>
            <a:ext cx="670560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30755" y="2823210"/>
            <a:ext cx="44577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67910" y="2823210"/>
            <a:ext cx="382905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09160" y="3147695"/>
            <a:ext cx="682625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780655" y="3098165"/>
            <a:ext cx="560070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59770" y="3093085"/>
            <a:ext cx="566420" cy="76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837430"/>
            <a:ext cx="11520000" cy="2337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07260" y="1341755"/>
            <a:ext cx="60198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5955" y="1189990"/>
            <a:ext cx="782320" cy="81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48115" y="1197610"/>
            <a:ext cx="593090" cy="85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75910" y="2134235"/>
            <a:ext cx="598805" cy="588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205040" y="2287487"/>
            <a:ext cx="199933" cy="20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03295" y="1954530"/>
            <a:ext cx="497205" cy="76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3285990"/>
            <a:ext cx="11520000" cy="2490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10205085" y="4715510"/>
            <a:ext cx="562610" cy="72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椭圆 15"/>
          <p:cNvSpPr/>
          <p:nvPr/>
        </p:nvSpPr>
        <p:spPr>
          <a:xfrm>
            <a:off x="1199515" y="4077970"/>
            <a:ext cx="288290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727575" y="4077970"/>
            <a:ext cx="321310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346440" y="4077970"/>
            <a:ext cx="342265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4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93920"/>
            <a:ext cx="11520000" cy="2109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48040" y="522605"/>
            <a:ext cx="732790" cy="977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9030" y="1314450"/>
            <a:ext cx="675640" cy="74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4425" y="2134235"/>
            <a:ext cx="669290" cy="61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2998335"/>
            <a:ext cx="11520000" cy="235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7655560" y="2997835"/>
            <a:ext cx="33909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7694295" y="3485515"/>
            <a:ext cx="35750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9939655" y="3105150"/>
            <a:ext cx="473075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2159000" y="3755390"/>
            <a:ext cx="389890" cy="357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2207895" y="4222750"/>
            <a:ext cx="415290" cy="3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9408160" y="4510405"/>
            <a:ext cx="466725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1998345" y="4946650"/>
            <a:ext cx="550545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" y="1008245"/>
            <a:ext cx="11520000" cy="112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05860" y="1687703"/>
            <a:ext cx="257057" cy="200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2132830"/>
            <a:ext cx="11520000" cy="22015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755903" y="2266259"/>
            <a:ext cx="295140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0793986" y="2761853"/>
            <a:ext cx="257057" cy="20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0784465" y="3381345"/>
            <a:ext cx="266578" cy="20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0755903" y="3991307"/>
            <a:ext cx="295140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305"/>
            <a:ext cx="11520000" cy="3304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3475" y="1628775"/>
            <a:ext cx="42291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5955" y="3140710"/>
            <a:ext cx="376555" cy="76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80305"/>
            <a:ext cx="11520000" cy="3103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63790" y="908685"/>
            <a:ext cx="482600" cy="61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3475" y="2780665"/>
            <a:ext cx="588645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293100"/>
            <a:ext cx="11520000" cy="150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479915" y="4293235"/>
            <a:ext cx="44259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2319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3220" y="2321560"/>
            <a:ext cx="548005" cy="1091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3240" y="2249805"/>
            <a:ext cx="628015" cy="957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35920" y="2249805"/>
            <a:ext cx="680720" cy="100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2022-08-14T02:34:58Z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C7718D8EB288430D948BAB7ED33A9151</vt:lpwstr>
  </property>
</Properties>
</file>