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3" r:id="rId14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230"/>
        <p:guide pos="40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53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1285" y="4050030"/>
            <a:ext cx="2171700" cy="134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9285" y="4050030"/>
            <a:ext cx="2875915" cy="1501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5605" y="3977640"/>
            <a:ext cx="3246120" cy="130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矩形 5"/>
          <p:cNvSpPr/>
          <p:nvPr/>
        </p:nvSpPr>
        <p:spPr>
          <a:xfrm>
            <a:off x="9384030" y="521335"/>
            <a:ext cx="2423795" cy="1224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520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1700395"/>
            <a:ext cx="11520000" cy="408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829675" y="2385060"/>
            <a:ext cx="56642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821430" y="2967990"/>
            <a:ext cx="815340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634730" y="3526155"/>
            <a:ext cx="762000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457315" y="4095750"/>
            <a:ext cx="96202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8634730" y="4617720"/>
            <a:ext cx="85471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527800" y="5229225"/>
            <a:ext cx="785495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014595"/>
            <a:ext cx="11520000" cy="311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0" name="等腰三角形 9"/>
          <p:cNvSpPr/>
          <p:nvPr/>
        </p:nvSpPr>
        <p:spPr>
          <a:xfrm rot="21420000">
            <a:off x="1724025" y="2654300"/>
            <a:ext cx="671830" cy="804545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数据 11"/>
          <p:cNvSpPr/>
          <p:nvPr/>
        </p:nvSpPr>
        <p:spPr>
          <a:xfrm>
            <a:off x="5807710" y="2692400"/>
            <a:ext cx="1261745" cy="847725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 rot="10800000">
            <a:off x="9479280" y="2420620"/>
            <a:ext cx="864870" cy="36830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1300000">
            <a:off x="9419590" y="2461260"/>
            <a:ext cx="457835" cy="2876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ldLvl="0" animBg="1"/>
      <p:bldP spid="1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015"/>
            <a:ext cx="11520000" cy="1085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69"/>
          <a:stretch>
            <a:fillRect/>
          </a:stretch>
        </p:blipFill>
        <p:spPr>
          <a:xfrm>
            <a:off x="767715" y="1960245"/>
            <a:ext cx="11235780" cy="2936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348105" y="2331720"/>
            <a:ext cx="1320800" cy="199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167755" y="2637155"/>
            <a:ext cx="1294130" cy="162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442970" y="3543300"/>
            <a:ext cx="1365885" cy="73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652385" y="4343957"/>
            <a:ext cx="1970776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052695"/>
            <a:ext cx="11520000" cy="3142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1570" y="2795270"/>
            <a:ext cx="5094605" cy="21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124450"/>
            <a:ext cx="11520000" cy="2289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360" y="2132965"/>
            <a:ext cx="4966335" cy="209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529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1825" y="2222500"/>
            <a:ext cx="4719320" cy="223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124450"/>
            <a:ext cx="11520000" cy="299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8970" y="2348865"/>
            <a:ext cx="4977130" cy="292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1052695"/>
            <a:ext cx="11520000" cy="202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5705" y="1862455"/>
            <a:ext cx="4531360" cy="209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35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315" y="2132965"/>
            <a:ext cx="6276340" cy="302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6955" y="2637155"/>
            <a:ext cx="503872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83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8970" y="2125345"/>
            <a:ext cx="4473575" cy="260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052695"/>
            <a:ext cx="11520000" cy="315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305" y="2637155"/>
            <a:ext cx="5130800" cy="300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427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9865" y="2110740"/>
            <a:ext cx="486410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3405" y="2457450"/>
            <a:ext cx="735965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4640" y="3070860"/>
            <a:ext cx="636905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7440" y="4006215"/>
            <a:ext cx="502285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020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81260" y="979805"/>
            <a:ext cx="577215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7060" y="1663700"/>
            <a:ext cx="624840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8305" y="2627630"/>
            <a:ext cx="55943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2900" y="2681605"/>
            <a:ext cx="51879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82760" y="3113405"/>
            <a:ext cx="532765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86725" y="3545205"/>
            <a:ext cx="66929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429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5640" y="1628775"/>
            <a:ext cx="847090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5860" y="2132965"/>
            <a:ext cx="495300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32215" y="3068955"/>
            <a:ext cx="69342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264015" y="2204720"/>
            <a:ext cx="2261235" cy="1120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1965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270" y="1628775"/>
            <a:ext cx="47561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3925" y="1557020"/>
            <a:ext cx="71247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7440" y="2637155"/>
            <a:ext cx="65913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15" y="2204720"/>
            <a:ext cx="2358390" cy="1319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193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41140" y="1702201"/>
            <a:ext cx="257057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41140" y="2198882"/>
            <a:ext cx="257057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03057" y="2666908"/>
            <a:ext cx="295140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225" y="2897370"/>
            <a:ext cx="11520000" cy="106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129266" y="3146498"/>
            <a:ext cx="257057" cy="191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129266" y="3654337"/>
            <a:ext cx="257057" cy="20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矩形 8"/>
          <p:cNvSpPr/>
          <p:nvPr/>
        </p:nvSpPr>
        <p:spPr>
          <a:xfrm>
            <a:off x="9408160" y="836930"/>
            <a:ext cx="2016125" cy="647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052695"/>
            <a:ext cx="11520000" cy="1641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64015" y="1557020"/>
            <a:ext cx="537210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470" y="2753225"/>
            <a:ext cx="11520000" cy="2547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98880" y="3284855"/>
            <a:ext cx="44450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823835" y="4220845"/>
            <a:ext cx="381635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5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1900" y="1080135"/>
            <a:ext cx="39497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4150" y="2564765"/>
            <a:ext cx="51752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60" y="3136265"/>
            <a:ext cx="207645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8</cp:revision>
  <dcterms:created xsi:type="dcterms:W3CDTF">2022-08-10T03:44:00Z</dcterms:created>
  <dcterms:modified xsi:type="dcterms:W3CDTF">2022-08-11T13:13:22Z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C7718D8EB288430D948BAB7ED33A9151</vt:lpwstr>
  </property>
</Properties>
</file>