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5" r:id="rId8"/>
    <p:sldId id="266" r:id="rId9"/>
    <p:sldId id="268" r:id="rId10"/>
    <p:sldId id="269" r:id="rId11"/>
    <p:sldId id="270" r:id="rId12"/>
    <p:sldId id="272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098"/>
        <p:guide pos="3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700" y="404360"/>
            <a:ext cx="11520000" cy="31382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51380" y="3112135"/>
            <a:ext cx="535305" cy="497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75115" y="3018790"/>
            <a:ext cx="453390" cy="523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919"/>
          <a:stretch>
            <a:fillRect/>
          </a:stretch>
        </p:blipFill>
        <p:spPr>
          <a:xfrm>
            <a:off x="911225" y="3789045"/>
            <a:ext cx="10838270" cy="2665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063115" y="5882640"/>
            <a:ext cx="623570" cy="572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9175115" y="5979795"/>
            <a:ext cx="511810" cy="504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62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76320" y="1753235"/>
            <a:ext cx="1623695" cy="520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31540" y="2277110"/>
            <a:ext cx="1675765" cy="389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31540" y="2708910"/>
            <a:ext cx="1731010" cy="465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3144385"/>
            <a:ext cx="11520000" cy="19739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6534785" y="3147060"/>
            <a:ext cx="1564640" cy="451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6239510" y="3598545"/>
            <a:ext cx="1646555" cy="469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6"/>
          <p:cNvSpPr/>
          <p:nvPr/>
        </p:nvSpPr>
        <p:spPr bwMode="white">
          <a:xfrm>
            <a:off x="6534785" y="4169410"/>
            <a:ext cx="1494155" cy="363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8"/>
          <p:cNvSpPr/>
          <p:nvPr/>
        </p:nvSpPr>
        <p:spPr bwMode="white">
          <a:xfrm>
            <a:off x="5944235" y="4705350"/>
            <a:ext cx="1534795" cy="353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10"/>
          <p:cNvSpPr/>
          <p:nvPr/>
        </p:nvSpPr>
        <p:spPr bwMode="white">
          <a:xfrm>
            <a:off x="8759825" y="4509135"/>
            <a:ext cx="2270125" cy="1105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7" grpId="0" bldLvl="0" animBg="1"/>
      <p:bldP spid="10" grpId="0" bldLvl="0" animBg="1"/>
      <p:bldP spid="12" grpId="0" bldLvl="0" animBg="1"/>
      <p:bldP spid="14" grpId="0" bldLvl="0" animBg="1"/>
      <p:bldP spid="16" grpId="0" bldLvl="0" animBg="1"/>
      <p:bldP spid="1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304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33520" y="2434671"/>
            <a:ext cx="5731438" cy="324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33520" y="2997528"/>
            <a:ext cx="2922842" cy="601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13355" y="2997528"/>
            <a:ext cx="1504264" cy="1163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42945" y="4472940"/>
            <a:ext cx="2500630" cy="452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124450"/>
            <a:ext cx="11520000" cy="30331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87195" y="2717165"/>
            <a:ext cx="5791200" cy="2580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96840"/>
            <a:ext cx="11520000" cy="22497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3025" y="2060575"/>
            <a:ext cx="6134735" cy="2094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90" y="1124450"/>
            <a:ext cx="11520000" cy="1921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38350" y="2033270"/>
            <a:ext cx="4991735" cy="2156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90" y="1052695"/>
            <a:ext cx="11520000" cy="24773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5460" y="2060575"/>
            <a:ext cx="5024755" cy="2034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90" y="1124450"/>
            <a:ext cx="11520000" cy="2398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36445" y="2194560"/>
            <a:ext cx="4911725" cy="2141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700" y="1124450"/>
            <a:ext cx="11520000" cy="32651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65960" y="3473450"/>
            <a:ext cx="4925060" cy="1666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700" y="1124450"/>
            <a:ext cx="11520000" cy="28187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73580" y="2228850"/>
            <a:ext cx="7673975" cy="2012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7440" y="2493010"/>
            <a:ext cx="4914900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700" y="1052695"/>
            <a:ext cx="11520000" cy="3536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19985" y="3213100"/>
            <a:ext cx="7637780" cy="2245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025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20085" y="1551940"/>
            <a:ext cx="412750" cy="319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39920" y="1551940"/>
            <a:ext cx="527050" cy="47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74055" y="1551940"/>
            <a:ext cx="466090" cy="374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52080" y="1551940"/>
            <a:ext cx="502920" cy="47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031605" y="1484630"/>
            <a:ext cx="44069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316826" y="1661446"/>
            <a:ext cx="342743" cy="209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87395" y="1988820"/>
            <a:ext cx="1440815" cy="631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824470" y="2060575"/>
            <a:ext cx="570230" cy="445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059438" y="2185702"/>
            <a:ext cx="142809" cy="209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098665" y="2536825"/>
            <a:ext cx="2042795" cy="497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795780" y="3093720"/>
            <a:ext cx="2056765" cy="479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311900" y="3068955"/>
            <a:ext cx="3019425" cy="424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431540" y="3573145"/>
            <a:ext cx="1312545" cy="644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animBg="1"/>
      <p:bldP spid="9" grpId="0" bldLvl="0" animBg="1"/>
      <p:bldP spid="10" grpId="0" bldLvl="0" animBg="1"/>
      <p:bldP spid="11" grpId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700" y="1196840"/>
            <a:ext cx="11520000" cy="2626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66745" y="1040765"/>
            <a:ext cx="540385" cy="658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29455" y="1163320"/>
            <a:ext cx="555625" cy="551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62710" y="1738630"/>
            <a:ext cx="600075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37245" y="2077720"/>
            <a:ext cx="1266825" cy="669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60675" y="3279140"/>
            <a:ext cx="560705" cy="499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45" y="1052695"/>
            <a:ext cx="11520000" cy="2092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45820" y="1224653"/>
            <a:ext cx="142809" cy="210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29985" y="1224653"/>
            <a:ext cx="199933" cy="210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50150" y="1721421"/>
            <a:ext cx="2637223" cy="277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65960" y="2105660"/>
            <a:ext cx="499745" cy="530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06140" y="2177415"/>
            <a:ext cx="409575" cy="403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77785" y="2105660"/>
            <a:ext cx="559435" cy="565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095105" y="2105660"/>
            <a:ext cx="617855" cy="530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041525" y="2791460"/>
            <a:ext cx="457200" cy="456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488690" y="2791460"/>
            <a:ext cx="325755" cy="450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878705" y="2791460"/>
            <a:ext cx="441960" cy="481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705725" y="2719070"/>
            <a:ext cx="409575" cy="554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166860" y="2753360"/>
            <a:ext cx="460375" cy="474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535285" y="2719070"/>
            <a:ext cx="579120" cy="509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6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45" y="3401560"/>
            <a:ext cx="11520000" cy="2074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Rectangle 2"/>
          <p:cNvSpPr/>
          <p:nvPr/>
        </p:nvSpPr>
        <p:spPr bwMode="white">
          <a:xfrm>
            <a:off x="2569210" y="3877945"/>
            <a:ext cx="576580" cy="537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3"/>
          <p:cNvSpPr/>
          <p:nvPr/>
        </p:nvSpPr>
        <p:spPr bwMode="white">
          <a:xfrm>
            <a:off x="1692275" y="4885055"/>
            <a:ext cx="652145" cy="688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7" grpId="0" bldLvl="0" animBg="1"/>
      <p:bldP spid="1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700" y="1124450"/>
            <a:ext cx="11520000" cy="31644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84650" y="1829790"/>
            <a:ext cx="257057" cy="200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284650" y="2354029"/>
            <a:ext cx="257057" cy="200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46567" y="2849673"/>
            <a:ext cx="295140" cy="26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01400" y="3321050"/>
            <a:ext cx="429895" cy="452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201400" y="3836670"/>
            <a:ext cx="340360" cy="328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620260"/>
            <a:ext cx="11520000" cy="2569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90770" y="1172210"/>
            <a:ext cx="551180" cy="549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64075" y="2172335"/>
            <a:ext cx="528320" cy="442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606"/>
          <a:stretch>
            <a:fillRect/>
          </a:stretch>
        </p:blipFill>
        <p:spPr>
          <a:xfrm>
            <a:off x="838835" y="3285490"/>
            <a:ext cx="11219905" cy="2171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8163560" y="3285490"/>
            <a:ext cx="415290" cy="476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7389495" y="4479925"/>
            <a:ext cx="354330" cy="434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700" y="1124450"/>
            <a:ext cx="11520000" cy="25386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32405" y="1684655"/>
            <a:ext cx="438785" cy="535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35770" y="2637155"/>
            <a:ext cx="462280" cy="575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58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91239" y="3759847"/>
            <a:ext cx="2161190" cy="1316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99834" y="3941046"/>
            <a:ext cx="1732760" cy="953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70675" y="3973830"/>
            <a:ext cx="1861185" cy="986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64826" y="3721699"/>
            <a:ext cx="2161190" cy="1392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8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  .</cp:lastModifiedBy>
  <cp:revision>7</cp:revision>
  <dcterms:created xsi:type="dcterms:W3CDTF">2022-08-10T03:44:00Z</dcterms:created>
  <dcterms:modified xsi:type="dcterms:W3CDTF">2022-08-11T12:43:41Z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2052-11.1.0.11435</vt:lpwstr>
  </property>
  <property fmtid="{D5CDD505-2E9C-101B-9397-08002B2CF9AE}" pid="3" name="ICV">
    <vt:lpwstr>C7718D8EB288430D948BAB7ED33A9151</vt:lpwstr>
  </property>
</Properties>
</file>