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60" r:id="rId5"/>
    <p:sldId id="261" r:id="rId6"/>
    <p:sldId id="262" r:id="rId7"/>
    <p:sldId id="263" r:id="rId8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188595"/>
            <a:ext cx="6550660" cy="1090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285" y="980305"/>
            <a:ext cx="7200000" cy="4467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595" y="5373235"/>
            <a:ext cx="7200000" cy="128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88085" y="5591175"/>
            <a:ext cx="7635875" cy="116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20" y="1988820"/>
            <a:ext cx="3067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3090545"/>
            <a:ext cx="48006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433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12180" y="3500755"/>
            <a:ext cx="1054100" cy="84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2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7900" y="1700530"/>
            <a:ext cx="612775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1640" y="2325370"/>
            <a:ext cx="631190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2525" y="3717290"/>
            <a:ext cx="704850" cy="65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4390" y="5085080"/>
            <a:ext cx="540385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6325" y="5085080"/>
            <a:ext cx="709930" cy="78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06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39565" y="2277110"/>
            <a:ext cx="52578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5740" y="2850515"/>
            <a:ext cx="753110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998"/>
          <a:stretch>
            <a:fillRect/>
          </a:stretch>
        </p:blipFill>
        <p:spPr>
          <a:xfrm>
            <a:off x="179705" y="116840"/>
            <a:ext cx="8157210" cy="216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77"/>
          <a:stretch>
            <a:fillRect/>
          </a:stretch>
        </p:blipFill>
        <p:spPr>
          <a:xfrm>
            <a:off x="1835785" y="3573145"/>
            <a:ext cx="5593080" cy="1510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814"/>
          <a:stretch>
            <a:fillRect/>
          </a:stretch>
        </p:blipFill>
        <p:spPr>
          <a:xfrm>
            <a:off x="1475740" y="2060575"/>
            <a:ext cx="5847080" cy="134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915"/>
          <a:stretch>
            <a:fillRect/>
          </a:stretch>
        </p:blipFill>
        <p:spPr>
          <a:xfrm>
            <a:off x="899160" y="5083945"/>
            <a:ext cx="8157600" cy="1279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83895" y="5661025"/>
            <a:ext cx="7810500" cy="9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4301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36215" y="3689985"/>
            <a:ext cx="2803525" cy="162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750"/>
            <a:ext cx="8640000" cy="5001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332740"/>
            <a:ext cx="8530590" cy="553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5010" y="1700530"/>
            <a:ext cx="7713345" cy="303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