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2730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357110"/>
            <a:ext cx="8640000" cy="283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7950" y="3068955"/>
            <a:ext cx="4822190" cy="312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6964680" cy="114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32730"/>
            <a:ext cx="8640000" cy="478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99160" y="3357245"/>
            <a:ext cx="5537200" cy="286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1988820"/>
            <a:ext cx="3067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81020"/>
            <a:ext cx="47244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595"/>
            <a:ext cx="7006590" cy="115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628640"/>
            <a:ext cx="8640000" cy="455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547495" y="5661025"/>
            <a:ext cx="73914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939790" y="5589270"/>
            <a:ext cx="81788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96840"/>
            <a:ext cx="8640000" cy="341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5410" y="1988820"/>
            <a:ext cx="120840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6100" y="2564765"/>
            <a:ext cx="1965960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6165" y="3281045"/>
            <a:ext cx="156654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7065" y="4004945"/>
            <a:ext cx="834390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2135" y="1844675"/>
            <a:ext cx="779145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435" y="3140710"/>
            <a:ext cx="725170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530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9904" y="1653797"/>
            <a:ext cx="1219316" cy="230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6420" y="2397737"/>
            <a:ext cx="1647982" cy="156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331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074"/>
          <a:stretch>
            <a:fillRect/>
          </a:stretch>
        </p:blipFill>
        <p:spPr>
          <a:xfrm>
            <a:off x="827405" y="3722370"/>
            <a:ext cx="2931160" cy="283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2140" y="3789045"/>
            <a:ext cx="2815590" cy="186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39" r="9585"/>
          <a:stretch>
            <a:fillRect/>
          </a:stretch>
        </p:blipFill>
        <p:spPr>
          <a:xfrm>
            <a:off x="4195445" y="3722370"/>
            <a:ext cx="4948555" cy="283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284345" y="3736975"/>
            <a:ext cx="4809490" cy="299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74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6835" y="3549650"/>
            <a:ext cx="6995160" cy="263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2762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068820"/>
            <a:ext cx="8640000" cy="3329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7995" y="3068955"/>
            <a:ext cx="8300085" cy="338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