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79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3284855"/>
            <a:ext cx="6281420" cy="268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1595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700395"/>
            <a:ext cx="8640000" cy="479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28040" y="4436745"/>
            <a:ext cx="7956550" cy="220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1557020"/>
            <a:ext cx="30384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2708910"/>
            <a:ext cx="501967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07990" y="3284855"/>
            <a:ext cx="655320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1775" y="4004945"/>
            <a:ext cx="776605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840" y="1917065"/>
            <a:ext cx="47244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3575" y="1917065"/>
            <a:ext cx="45148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9885" y="2564765"/>
            <a:ext cx="61023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2135" y="2564765"/>
            <a:ext cx="70675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7495" y="3933190"/>
            <a:ext cx="854075" cy="66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6370" y="1484630"/>
            <a:ext cx="53848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3665" y="2204720"/>
            <a:ext cx="864870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305" y="2780665"/>
            <a:ext cx="852170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3800" y="4293235"/>
            <a:ext cx="709295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9520" y="5013325"/>
            <a:ext cx="580390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88460"/>
            <a:ext cx="7920000" cy="416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2564765"/>
            <a:ext cx="2498090" cy="1073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0335" y="2434590"/>
            <a:ext cx="2597785" cy="133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4364855"/>
            <a:ext cx="7920000" cy="212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6"/>
          <p:cNvSpPr/>
          <p:nvPr/>
        </p:nvSpPr>
        <p:spPr bwMode="white">
          <a:xfrm>
            <a:off x="1331595" y="4580890"/>
            <a:ext cx="2597785" cy="133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220335" y="4580255"/>
            <a:ext cx="2597785" cy="1331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358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2277110"/>
            <a:ext cx="3923030" cy="250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4390" y="2204720"/>
            <a:ext cx="3825240" cy="276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353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2493010"/>
            <a:ext cx="6764020" cy="229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404495"/>
            <a:ext cx="7959090" cy="253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3068955"/>
            <a:ext cx="7959090" cy="3183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95605" y="2924810"/>
            <a:ext cx="8319135" cy="351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