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404360"/>
            <a:ext cx="8640000" cy="332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700"/>
          <a:stretch>
            <a:fillRect/>
          </a:stretch>
        </p:blipFill>
        <p:spPr>
          <a:xfrm>
            <a:off x="756285" y="3860800"/>
            <a:ext cx="7283350" cy="269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2140" y="3644900"/>
            <a:ext cx="6323965" cy="290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340" y="260985"/>
            <a:ext cx="6422390" cy="1047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40" y="1412740"/>
            <a:ext cx="8640000" cy="443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188085" y="3500755"/>
            <a:ext cx="5113020" cy="247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220" y="2132330"/>
            <a:ext cx="45624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3212465"/>
            <a:ext cx="535305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260350"/>
            <a:ext cx="6363970" cy="106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628640"/>
            <a:ext cx="8640000" cy="358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167890" y="3043555"/>
            <a:ext cx="1094740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138295" y="3789045"/>
            <a:ext cx="1162685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555875" y="4436745"/>
            <a:ext cx="922655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7092315" y="4509135"/>
            <a:ext cx="1167765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28715" y="1196340"/>
            <a:ext cx="1007745" cy="80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4120" y="1196340"/>
            <a:ext cx="787400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4165" y="2204720"/>
            <a:ext cx="859790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8355" y="2924810"/>
            <a:ext cx="99949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1865" y="3572510"/>
            <a:ext cx="106743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88657" y="3761095"/>
            <a:ext cx="676339" cy="29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3684" y="2319175"/>
            <a:ext cx="428665" cy="30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9307" y="2319175"/>
            <a:ext cx="438191" cy="30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4202" y="3253323"/>
            <a:ext cx="419140" cy="30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4346" y="3253323"/>
            <a:ext cx="428665" cy="30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1035"/>
            <a:ext cx="8640000" cy="515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060575"/>
            <a:ext cx="3450590" cy="369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3575" y="1340485"/>
            <a:ext cx="1195705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4860290" y="2492375"/>
            <a:ext cx="3450590" cy="369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6876415" y="1268730"/>
            <a:ext cx="1195705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283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2655" y="2185670"/>
            <a:ext cx="2342515" cy="1286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2815" y="2185670"/>
            <a:ext cx="2910205" cy="146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326"/>
          <a:stretch>
            <a:fillRect/>
          </a:stretch>
        </p:blipFill>
        <p:spPr>
          <a:xfrm>
            <a:off x="899795" y="3789045"/>
            <a:ext cx="7488455" cy="1928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4"/>
          <p:cNvSpPr/>
          <p:nvPr/>
        </p:nvSpPr>
        <p:spPr bwMode="white">
          <a:xfrm>
            <a:off x="828040" y="4364990"/>
            <a:ext cx="2910205" cy="146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4572000" y="4364990"/>
            <a:ext cx="4111625" cy="146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6375" y="3789045"/>
            <a:ext cx="6325870" cy="216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0520" y="3932555"/>
            <a:ext cx="5035550" cy="179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2022-08-12T05:22:05Z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