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8" r:id="rId12"/>
    <p:sldId id="269" r:id="rId13"/>
    <p:sldId id="274" r:id="rId14"/>
    <p:sldId id="272" r:id="rId15"/>
    <p:sldId id="273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27305"/>
            <a:ext cx="6459220" cy="990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95" y="1124585"/>
            <a:ext cx="8640000" cy="3727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95" y="1196975"/>
            <a:ext cx="8640000" cy="2856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83260" y="1844675"/>
            <a:ext cx="7619365" cy="2653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8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1844675"/>
            <a:ext cx="7383145" cy="3714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1772920"/>
            <a:ext cx="4171950" cy="133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3048000"/>
            <a:ext cx="379095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140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556885"/>
            <a:ext cx="8640000" cy="2842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5436235" y="2348865"/>
            <a:ext cx="697865" cy="62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699385" y="2973705"/>
            <a:ext cx="542290" cy="74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419475" y="3717290"/>
            <a:ext cx="1191260" cy="972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80380" y="1772920"/>
            <a:ext cx="955675" cy="702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5695" y="2493010"/>
            <a:ext cx="939165" cy="69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4165" y="3933190"/>
            <a:ext cx="1021080" cy="86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00245" y="1772920"/>
            <a:ext cx="937260" cy="768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4210" y="4004945"/>
            <a:ext cx="1252855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487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275" y="1772920"/>
            <a:ext cx="739140" cy="66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91640" y="2493010"/>
            <a:ext cx="833120" cy="77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3985" y="3933190"/>
            <a:ext cx="1047115" cy="56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332605"/>
            <a:ext cx="8640000" cy="1595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305" y="1988820"/>
            <a:ext cx="7379970" cy="4379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2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9975" y="1196975"/>
            <a:ext cx="637540" cy="64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895" y="2637155"/>
            <a:ext cx="7916545" cy="2192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2022-08-12T15:27:49Z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