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0" r:id="rId5"/>
    <p:sldId id="261" r:id="rId6"/>
    <p:sldId id="262" r:id="rId7"/>
    <p:sldId id="263" r:id="rId8"/>
    <p:sldId id="265" r:id="rId9"/>
    <p:sldId id="267" r:id="rId10"/>
    <p:sldId id="269" r:id="rId11"/>
    <p:sldId id="270" r:id="rId12"/>
    <p:sldId id="271" r:id="rId13"/>
    <p:sldId id="273" r:id="rId14"/>
  </p:sldIdLst>
  <p:sldSz cx="9144000" cy="6858000" type="screen4x3"/>
  <p:notesSz cx="6858000" cy="9144000"/>
  <p:custDataLst>
    <p:tags r:id="rId18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42"/>
      </p:cViewPr>
      <p:guideLst>
        <p:guide orient="horz" pos="2185"/>
        <p:guide pos="285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8" Type="http://schemas.openxmlformats.org/officeDocument/2006/relationships/tags" Target="tags/tag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548505"/>
            <a:ext cx="8640000" cy="5568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5355" y="2681605"/>
            <a:ext cx="7788275" cy="35286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116705"/>
            <a:ext cx="8640000" cy="148204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1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1484495"/>
            <a:ext cx="8640000" cy="488759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928534" y="3875889"/>
            <a:ext cx="5934641" cy="244855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7940" y="1628775"/>
            <a:ext cx="6648450" cy="13716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3028950"/>
            <a:ext cx="3752850" cy="8001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692650"/>
            <a:ext cx="8640000" cy="48146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7414895" y="3468370"/>
            <a:ext cx="838200" cy="5613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91070" y="4164965"/>
            <a:ext cx="847725" cy="54165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45275" y="4813935"/>
            <a:ext cx="1645920" cy="8883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4434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8205" y="1124585"/>
            <a:ext cx="770255" cy="59753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628265" y="1722120"/>
            <a:ext cx="1153160" cy="6584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44165" y="2493010"/>
            <a:ext cx="148590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737225" y="2493010"/>
            <a:ext cx="1012190" cy="6311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20560" y="3213100"/>
            <a:ext cx="741045" cy="6985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6859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2168811" y="2284359"/>
            <a:ext cx="428665" cy="29631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483985" y="2284730"/>
            <a:ext cx="381000" cy="1809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549847" y="3201966"/>
            <a:ext cx="438191" cy="30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255426" y="3201966"/>
            <a:ext cx="438191" cy="3058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ldLvl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332605"/>
            <a:ext cx="8640000" cy="22601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10350"/>
          <a:stretch>
            <a:fillRect/>
          </a:stretch>
        </p:blipFill>
        <p:spPr>
          <a:xfrm>
            <a:off x="755650" y="2637155"/>
            <a:ext cx="7745630" cy="3925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2"/>
          <p:cNvSpPr/>
          <p:nvPr/>
        </p:nvSpPr>
        <p:spPr bwMode="white">
          <a:xfrm>
            <a:off x="1331595" y="6045200"/>
            <a:ext cx="45466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2"/>
          <p:cNvSpPr/>
          <p:nvPr/>
        </p:nvSpPr>
        <p:spPr bwMode="white">
          <a:xfrm>
            <a:off x="3564255" y="6021070"/>
            <a:ext cx="655320" cy="5175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2"/>
          <p:cNvSpPr/>
          <p:nvPr/>
        </p:nvSpPr>
        <p:spPr bwMode="white">
          <a:xfrm>
            <a:off x="5940425" y="5843905"/>
            <a:ext cx="648335" cy="7188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1560" y="260850"/>
            <a:ext cx="8640000" cy="35749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211955" y="1412875"/>
            <a:ext cx="3719830" cy="227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pic>
        <p:nvPicPr>
          <p:cNvPr id="5" name="img_16777215" descr="6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2280"/>
          <a:stretch>
            <a:fillRect/>
          </a:stretch>
        </p:blipFill>
        <p:spPr>
          <a:xfrm>
            <a:off x="683895" y="3860800"/>
            <a:ext cx="8442860" cy="26606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3"/>
          <p:cNvSpPr/>
          <p:nvPr/>
        </p:nvSpPr>
        <p:spPr bwMode="white">
          <a:xfrm>
            <a:off x="3851910" y="4054475"/>
            <a:ext cx="4790440" cy="22726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6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8050" y="116705"/>
            <a:ext cx="8640000" cy="21883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0730" r="7351"/>
          <a:stretch>
            <a:fillRect/>
          </a:stretch>
        </p:blipFill>
        <p:spPr>
          <a:xfrm>
            <a:off x="6300470" y="2420620"/>
            <a:ext cx="2757805" cy="416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895"/>
          <a:stretch>
            <a:fillRect/>
          </a:stretch>
        </p:blipFill>
        <p:spPr>
          <a:xfrm>
            <a:off x="755650" y="2420620"/>
            <a:ext cx="5279390" cy="416242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2"/>
          <p:cNvSpPr/>
          <p:nvPr/>
        </p:nvSpPr>
        <p:spPr bwMode="white">
          <a:xfrm>
            <a:off x="323850" y="2332355"/>
            <a:ext cx="5902960" cy="42506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620260"/>
            <a:ext cx="8640000" cy="42127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8370" y="2792095"/>
            <a:ext cx="7903210" cy="255968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tags/tag1.xml><?xml version="1.0" encoding="utf-8"?>
<p:tagLst xmlns:p="http://schemas.openxmlformats.org/presentationml/2006/main">
  <p:tag name="COMMONDATA" val="eyJoZGlkIjoiMGI4MTk1OTY3ODM4ZTg3ZDU5ZmNiYWExM2RhNTY4NDA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9" baseType="lpstr">
      <vt:lpstr>Arial</vt:lpstr>
      <vt:lpstr>宋体</vt:lpstr>
      <vt:lpstr>Wingdings</vt:lpstr>
      <vt:lpstr>微软雅黑</vt:lpstr>
      <vt:lpstr>Calibri</vt:lpstr>
      <vt:lpstr>Arial Unicode MS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  .</cp:lastModifiedBy>
  <cp:revision>6</cp:revision>
  <dcterms:created xsi:type="dcterms:W3CDTF">2022-08-10T03:44:00Z</dcterms:created>
  <dcterms:modified xsi:type="dcterms:W3CDTF">2022-08-12T15:05:08Z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2052-11.1.0.11435</vt:lpwstr>
  </property>
  <property fmtid="{D5CDD505-2E9C-101B-9397-08002B2CF9AE}" pid="3" name="ICV">
    <vt:lpwstr>23DB48C62FAE45B28D9CD9554F7B34DE</vt:lpwstr>
  </property>
</Properties>
</file>