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4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493010"/>
            <a:ext cx="6600190" cy="347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143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484495"/>
            <a:ext cx="8640000" cy="4938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49910" y="3644900"/>
            <a:ext cx="8074660" cy="290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940" y="1628775"/>
            <a:ext cx="66484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114675"/>
            <a:ext cx="53340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03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52547" y="3656457"/>
            <a:ext cx="866857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2073" y="5067429"/>
            <a:ext cx="1686085" cy="40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254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3295" y="1856105"/>
            <a:ext cx="1265555" cy="88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1"/>
          <a:stretch>
            <a:fillRect/>
          </a:stretch>
        </p:blipFill>
        <p:spPr>
          <a:xfrm>
            <a:off x="755650" y="2853055"/>
            <a:ext cx="8162825" cy="378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043295" y="3644900"/>
            <a:ext cx="1105535" cy="8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723890" y="6021070"/>
            <a:ext cx="1708150" cy="70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43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7720" y="1628775"/>
            <a:ext cx="889635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0975" y="2277110"/>
            <a:ext cx="722630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1865" y="3068955"/>
            <a:ext cx="718185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3125" y="3644900"/>
            <a:ext cx="1058545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3575" y="4437380"/>
            <a:ext cx="1579880" cy="73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2330972"/>
            <a:ext cx="438191" cy="30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760" y="2416810"/>
            <a:ext cx="371475" cy="20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8899" y="3276363"/>
            <a:ext cx="428665" cy="31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3144" y="3285913"/>
            <a:ext cx="438191" cy="30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40" y="2637155"/>
            <a:ext cx="5735320" cy="317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8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2637155"/>
            <a:ext cx="7015480" cy="29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3284855"/>
            <a:ext cx="6811645" cy="301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2022-08-12T14:58:27Z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