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196840"/>
            <a:ext cx="8640000" cy="221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980440"/>
            <a:ext cx="7792085" cy="338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" y="462915"/>
            <a:ext cx="7969250" cy="137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772785"/>
            <a:ext cx="8640000" cy="283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9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020" y="1844675"/>
            <a:ext cx="85598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0020" y="3284855"/>
            <a:ext cx="95631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628775"/>
            <a:ext cx="66484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086100"/>
            <a:ext cx="66865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13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718810"/>
            <a:ext cx="8640000" cy="463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66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716" y="873882"/>
            <a:ext cx="466769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6109" y="873882"/>
            <a:ext cx="447717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2040" y="1560657"/>
            <a:ext cx="466769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9504" y="2199739"/>
            <a:ext cx="866857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257" y="2896053"/>
            <a:ext cx="2600573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705" y="4193295"/>
            <a:ext cx="1152635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73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4725035"/>
            <a:ext cx="64262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4674235"/>
            <a:ext cx="745490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052695"/>
            <a:ext cx="8640000" cy="333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30" y="3717290"/>
            <a:ext cx="68453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2225" y="3789045"/>
            <a:ext cx="758825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5013325"/>
            <a:ext cx="72263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5013325"/>
            <a:ext cx="872490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174"/>
          <a:stretch>
            <a:fillRect/>
          </a:stretch>
        </p:blipFill>
        <p:spPr>
          <a:xfrm>
            <a:off x="252095" y="332740"/>
            <a:ext cx="8639810" cy="1426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0"/>
          <a:stretch>
            <a:fillRect/>
          </a:stretch>
        </p:blipFill>
        <p:spPr>
          <a:xfrm>
            <a:off x="899795" y="4325620"/>
            <a:ext cx="8033285" cy="210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9"/>
          <a:stretch>
            <a:fillRect/>
          </a:stretch>
        </p:blipFill>
        <p:spPr>
          <a:xfrm>
            <a:off x="1214120" y="1844675"/>
            <a:ext cx="6715760" cy="239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1505" y="4149090"/>
            <a:ext cx="8211820" cy="228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297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095"/>
          <a:stretch>
            <a:fillRect/>
          </a:stretch>
        </p:blipFill>
        <p:spPr>
          <a:xfrm>
            <a:off x="3491865" y="2708910"/>
            <a:ext cx="4592320" cy="3807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