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4" r:id="rId7"/>
    <p:sldId id="266" r:id="rId8"/>
    <p:sldId id="267" r:id="rId9"/>
    <p:sldId id="269" r:id="rId10"/>
    <p:sldId id="270" r:id="rId11"/>
    <p:sldId id="271" r:id="rId12"/>
    <p:sldId id="272" r:id="rId13"/>
    <p:sldId id="273" r:id="rId14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42"/>
      </p:cViewPr>
      <p:guideLst>
        <p:guide orient="horz" pos="217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515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34695" y="3572510"/>
            <a:ext cx="7601585" cy="21742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326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83895" y="4364990"/>
            <a:ext cx="6955790" cy="1971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52930" y="1484630"/>
            <a:ext cx="5438775" cy="13239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740" y="2997200"/>
            <a:ext cx="6600825" cy="7048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3052"/>
          <a:stretch>
            <a:fillRect/>
          </a:stretch>
        </p:blipFill>
        <p:spPr>
          <a:xfrm>
            <a:off x="828040" y="115570"/>
            <a:ext cx="6014720" cy="8070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9895" y="3428865"/>
            <a:ext cx="7200000" cy="30260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cxnSp>
        <p:nvCxnSpPr>
          <p:cNvPr id="6" name="直接连接符 5"/>
          <p:cNvCxnSpPr/>
          <p:nvPr/>
        </p:nvCxnSpPr>
        <p:spPr>
          <a:xfrm>
            <a:off x="899795" y="6442710"/>
            <a:ext cx="7011035" cy="12065"/>
          </a:xfrm>
          <a:prstGeom prst="line">
            <a:avLst/>
          </a:prstGeom>
          <a:ln w="158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7426"/>
          <a:stretch>
            <a:fillRect/>
          </a:stretch>
        </p:blipFill>
        <p:spPr>
          <a:xfrm>
            <a:off x="899795" y="883420"/>
            <a:ext cx="7200265" cy="26014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2285" y="620260"/>
            <a:ext cx="7200000" cy="27547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2285" y="3284720"/>
            <a:ext cx="7200000" cy="19356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cxnSp>
        <p:nvCxnSpPr>
          <p:cNvPr id="6" name="直接连接符 5"/>
          <p:cNvCxnSpPr/>
          <p:nvPr/>
        </p:nvCxnSpPr>
        <p:spPr>
          <a:xfrm>
            <a:off x="995680" y="5208270"/>
            <a:ext cx="7011035" cy="12065"/>
          </a:xfrm>
          <a:prstGeom prst="line">
            <a:avLst/>
          </a:prstGeom>
          <a:ln w="158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965"/>
          <a:stretch>
            <a:fillRect/>
          </a:stretch>
        </p:blipFill>
        <p:spPr>
          <a:xfrm>
            <a:off x="1187450" y="477020"/>
            <a:ext cx="7200000" cy="29971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87550" y="3473950"/>
            <a:ext cx="7200000" cy="30156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cxnSp>
        <p:nvCxnSpPr>
          <p:cNvPr id="6" name="直接连接符 5"/>
          <p:cNvCxnSpPr/>
          <p:nvPr/>
        </p:nvCxnSpPr>
        <p:spPr>
          <a:xfrm>
            <a:off x="1187450" y="6477635"/>
            <a:ext cx="7011035" cy="12065"/>
          </a:xfrm>
          <a:prstGeom prst="line">
            <a:avLst/>
          </a:prstGeom>
          <a:ln w="158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9895" y="1268595"/>
            <a:ext cx="7200000" cy="21495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850" y="116840"/>
            <a:ext cx="7164070" cy="19189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950" y="1916930"/>
            <a:ext cx="8640000" cy="47362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/>
          <p:cNvSpPr/>
          <p:nvPr/>
        </p:nvSpPr>
        <p:spPr bwMode="white">
          <a:xfrm>
            <a:off x="4932045" y="2853055"/>
            <a:ext cx="507365" cy="5130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3"/>
          <p:cNvSpPr/>
          <p:nvPr/>
        </p:nvSpPr>
        <p:spPr bwMode="white">
          <a:xfrm>
            <a:off x="3131820" y="4509135"/>
            <a:ext cx="479425" cy="4425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4"/>
          <p:cNvSpPr/>
          <p:nvPr/>
        </p:nvSpPr>
        <p:spPr bwMode="white">
          <a:xfrm>
            <a:off x="3132455" y="5074285"/>
            <a:ext cx="549910" cy="4451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5"/>
          <p:cNvSpPr/>
          <p:nvPr/>
        </p:nvSpPr>
        <p:spPr bwMode="white">
          <a:xfrm>
            <a:off x="2262505" y="5701665"/>
            <a:ext cx="369570" cy="4165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" name="Rectangle 6"/>
          <p:cNvSpPr/>
          <p:nvPr/>
        </p:nvSpPr>
        <p:spPr bwMode="white">
          <a:xfrm>
            <a:off x="2263140" y="6196330"/>
            <a:ext cx="403860" cy="3517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705" y="836795"/>
            <a:ext cx="8640000" cy="34433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24075" y="2187575"/>
            <a:ext cx="534035" cy="6013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851910" y="2173605"/>
            <a:ext cx="534035" cy="629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03350" y="3213100"/>
            <a:ext cx="426085" cy="3702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483985" y="3213100"/>
            <a:ext cx="556895" cy="5715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259840" y="3717290"/>
            <a:ext cx="668655" cy="5257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899660" y="3717290"/>
            <a:ext cx="532130" cy="4540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7748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843530" y="3213100"/>
            <a:ext cx="610235" cy="5759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tags/tag1.xml><?xml version="1.0" encoding="utf-8"?>
<p:tagLst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  .</cp:lastModifiedBy>
  <cp:revision>6</cp:revision>
  <dcterms:created xsi:type="dcterms:W3CDTF">2022-08-10T03:44:00Z</dcterms:created>
  <dcterms:modified xsi:type="dcterms:W3CDTF">2022-08-12T14:36:55Z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2052-11.1.0.11435</vt:lpwstr>
  </property>
  <property fmtid="{D5CDD505-2E9C-101B-9397-08002B2CF9AE}" pid="3" name="ICV">
    <vt:lpwstr>23DB48C62FAE45B28D9CD9554F7B34DE</vt:lpwstr>
  </property>
</Properties>
</file>