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0" r:id="rId5"/>
    <p:sldId id="262" r:id="rId6"/>
    <p:sldId id="263" r:id="rId7"/>
    <p:sldId id="264" r:id="rId8"/>
    <p:sldId id="266" r:id="rId9"/>
    <p:sldId id="267" r:id="rId11"/>
    <p:sldId id="269" r:id="rId12"/>
    <p:sldId id="271" r:id="rId13"/>
    <p:sldId id="272" r:id="rId14"/>
    <p:sldId id="27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2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036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250" y="2348865"/>
            <a:ext cx="5216525" cy="315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66"/>
          <a:stretch>
            <a:fillRect/>
          </a:stretch>
        </p:blipFill>
        <p:spPr>
          <a:xfrm>
            <a:off x="323215" y="131445"/>
            <a:ext cx="6974840" cy="1092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435" y="980305"/>
            <a:ext cx="8640000" cy="3285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4"/>
          <a:stretch>
            <a:fillRect/>
          </a:stretch>
        </p:blipFill>
        <p:spPr>
          <a:xfrm>
            <a:off x="827405" y="4076700"/>
            <a:ext cx="8079640" cy="269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23215" y="4250055"/>
            <a:ext cx="8537575" cy="2521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295" y="3086100"/>
            <a:ext cx="39147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88595"/>
            <a:ext cx="7329170" cy="115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412740"/>
            <a:ext cx="8640000" cy="352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19885" y="3933190"/>
            <a:ext cx="687070" cy="94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6"/>
          <p:cNvSpPr/>
          <p:nvPr/>
        </p:nvSpPr>
        <p:spPr bwMode="white">
          <a:xfrm>
            <a:off x="4572000" y="3933190"/>
            <a:ext cx="687070" cy="94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7380605" y="3860800"/>
            <a:ext cx="687070" cy="94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7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02810" y="3187065"/>
            <a:ext cx="622935" cy="9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9635" y="3187065"/>
            <a:ext cx="1924050" cy="901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5785" y="3256915"/>
            <a:ext cx="2024380" cy="824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260"/>
            <a:ext cx="8640000" cy="421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9625" y="577850"/>
            <a:ext cx="50355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2180" y="1196975"/>
            <a:ext cx="53784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3460" y="1817370"/>
            <a:ext cx="48514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2195" y="2315845"/>
            <a:ext cx="53213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281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3345" y="812800"/>
            <a:ext cx="542925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0082" y="1522555"/>
            <a:ext cx="457243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6910" y="1944370"/>
            <a:ext cx="384810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9641" y="2656537"/>
            <a:ext cx="447717" cy="295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212965"/>
            <a:ext cx="8640000" cy="239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914525" y="3429000"/>
            <a:ext cx="54102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250815" y="3498215"/>
            <a:ext cx="654685" cy="365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640455" y="3971925"/>
            <a:ext cx="613410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5224780" y="3943985"/>
            <a:ext cx="73025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814250" y="4670824"/>
            <a:ext cx="276251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5424128" y="4670824"/>
            <a:ext cx="438191" cy="30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2000885" y="5111115"/>
            <a:ext cx="62039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5250815" y="5111750"/>
            <a:ext cx="65468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8640000" cy="502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2" name="椭圆 31"/>
          <p:cNvSpPr/>
          <p:nvPr/>
        </p:nvSpPr>
        <p:spPr>
          <a:xfrm>
            <a:off x="1206500" y="2626995"/>
            <a:ext cx="3193415" cy="185483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327650" y="2626995"/>
            <a:ext cx="2950210" cy="185483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3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2100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52"/>
          <a:stretch>
            <a:fillRect/>
          </a:stretch>
        </p:blipFill>
        <p:spPr>
          <a:xfrm>
            <a:off x="828040" y="2648585"/>
            <a:ext cx="7978675" cy="3468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828040" y="2780665"/>
            <a:ext cx="3503295" cy="201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683260" y="4869180"/>
            <a:ext cx="3899535" cy="109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4859655" y="2780665"/>
            <a:ext cx="3503295" cy="2018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4499610" y="4907915"/>
            <a:ext cx="4456430" cy="117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1970"/>
            <a:ext cx="8640000" cy="281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85"/>
          <a:stretch>
            <a:fillRect/>
          </a:stretch>
        </p:blipFill>
        <p:spPr>
          <a:xfrm>
            <a:off x="971550" y="3356610"/>
            <a:ext cx="6869965" cy="314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23850" y="3429000"/>
            <a:ext cx="6424930" cy="304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2022-08-12T14:29:29Z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