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260215"/>
            <a:ext cx="7920000" cy="2705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3140575"/>
            <a:ext cx="7920000" cy="3393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58495" y="3068955"/>
            <a:ext cx="7557770" cy="348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260215"/>
            <a:ext cx="8640000" cy="135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772785"/>
            <a:ext cx="8640000" cy="3701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683260" y="3357245"/>
            <a:ext cx="7972425" cy="253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3057525"/>
            <a:ext cx="51054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524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7370" y="2564765"/>
            <a:ext cx="2905760" cy="72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1955" y="3257550"/>
            <a:ext cx="314452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9845" y="4015105"/>
            <a:ext cx="2322195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4570" y="4869180"/>
            <a:ext cx="868680" cy="69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47945" y="2348865"/>
            <a:ext cx="2217420" cy="94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5785" y="2348865"/>
            <a:ext cx="1376680" cy="103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12235" y="2423795"/>
            <a:ext cx="899160" cy="65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580380" y="4509135"/>
            <a:ext cx="868680" cy="697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9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0796" y="2206340"/>
            <a:ext cx="247673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4654" y="2206340"/>
            <a:ext cx="257199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9417" y="2979506"/>
            <a:ext cx="171466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4610" y="2969961"/>
            <a:ext cx="257199" cy="30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30884" y="3743127"/>
            <a:ext cx="276251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74654" y="3743127"/>
            <a:ext cx="257199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30840" y="4506748"/>
            <a:ext cx="276251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98447" y="4506748"/>
            <a:ext cx="438191" cy="29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4030" y="2132965"/>
            <a:ext cx="613410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610" y="2204720"/>
            <a:ext cx="593090" cy="65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2315" y="2132965"/>
            <a:ext cx="584200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4030" y="3357245"/>
            <a:ext cx="65722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0245" y="3429000"/>
            <a:ext cx="685800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4705" y="3429000"/>
            <a:ext cx="693420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96440" y="4725035"/>
            <a:ext cx="798195" cy="71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72000" y="4725035"/>
            <a:ext cx="59182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64705" y="4580890"/>
            <a:ext cx="693420" cy="93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750"/>
            <a:ext cx="8640000" cy="396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853055"/>
            <a:ext cx="6337300" cy="2325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3701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1345" y="2004060"/>
            <a:ext cx="585470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9290" y="2033270"/>
            <a:ext cx="59880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1975" y="2004060"/>
            <a:ext cx="62484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9590" y="3401695"/>
            <a:ext cx="86804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1660" y="3401695"/>
            <a:ext cx="66230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57365" y="3401695"/>
            <a:ext cx="70421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01"/>
          <a:stretch>
            <a:fillRect/>
          </a:stretch>
        </p:blipFill>
        <p:spPr>
          <a:xfrm>
            <a:off x="827405" y="4509135"/>
            <a:ext cx="7939940" cy="1891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866270" y="5712981"/>
            <a:ext cx="1171686" cy="37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7135" y="1899285"/>
            <a:ext cx="555625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97935" y="1988820"/>
            <a:ext cx="40894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6980" y="1988820"/>
            <a:ext cx="54292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7135" y="3429000"/>
            <a:ext cx="676910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7765" y="3429000"/>
            <a:ext cx="436245" cy="49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470" y="3435985"/>
            <a:ext cx="537845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7267" y="5362532"/>
            <a:ext cx="171466" cy="28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