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015"/>
            <a:ext cx="8640000" cy="5177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2852420"/>
            <a:ext cx="6401435" cy="329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16070"/>
            <a:ext cx="8640000" cy="1475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591810"/>
            <a:ext cx="8640000" cy="4263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124450"/>
            <a:ext cx="8640000" cy="2793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60" y="1052195"/>
            <a:ext cx="8408035" cy="3462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7540" y="1340485"/>
            <a:ext cx="543877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2924810"/>
            <a:ext cx="447675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188595"/>
            <a:ext cx="6667500" cy="1207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556885"/>
            <a:ext cx="8640000" cy="457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5796280" y="2348865"/>
            <a:ext cx="570865" cy="57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709244" y="3035835"/>
            <a:ext cx="457243" cy="29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471096" y="3789623"/>
            <a:ext cx="476295" cy="305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5652135" y="3573145"/>
            <a:ext cx="789940" cy="55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7452360" y="4220845"/>
            <a:ext cx="527050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4414520" y="5010785"/>
            <a:ext cx="434975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6876415" y="5157470"/>
            <a:ext cx="575310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2814029" y="5468948"/>
            <a:ext cx="257199" cy="29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7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785" y="2132965"/>
            <a:ext cx="1041400" cy="901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5965" y="4077335"/>
            <a:ext cx="629285" cy="72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5790" y="2587504"/>
            <a:ext cx="428665" cy="29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5459" y="2577962"/>
            <a:ext cx="428665" cy="30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50862" y="2577962"/>
            <a:ext cx="428665" cy="30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0825" y="3884930"/>
            <a:ext cx="371475" cy="1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21667" y="3808773"/>
            <a:ext cx="438191" cy="29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17499" y="3808773"/>
            <a:ext cx="438191" cy="29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88460"/>
            <a:ext cx="8640000" cy="439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3100" y="2245995"/>
            <a:ext cx="1388745" cy="208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716"/>
          <a:stretch>
            <a:fillRect/>
          </a:stretch>
        </p:blipFill>
        <p:spPr>
          <a:xfrm>
            <a:off x="899795" y="4580890"/>
            <a:ext cx="7541160" cy="1002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27405" y="4704715"/>
            <a:ext cx="5970270" cy="111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19250" y="2780665"/>
            <a:ext cx="943610" cy="984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4"/>
          <p:cNvSpPr/>
          <p:nvPr/>
        </p:nvSpPr>
        <p:spPr bwMode="white">
          <a:xfrm>
            <a:off x="4139565" y="2708910"/>
            <a:ext cx="1159510" cy="984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4"/>
          <p:cNvSpPr/>
          <p:nvPr/>
        </p:nvSpPr>
        <p:spPr bwMode="white">
          <a:xfrm>
            <a:off x="6948170" y="2708910"/>
            <a:ext cx="943610" cy="984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1403350" y="3860800"/>
            <a:ext cx="1504950" cy="984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4"/>
          <p:cNvSpPr/>
          <p:nvPr/>
        </p:nvSpPr>
        <p:spPr bwMode="white">
          <a:xfrm>
            <a:off x="4356100" y="4004945"/>
            <a:ext cx="1159510" cy="984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4"/>
          <p:cNvSpPr/>
          <p:nvPr/>
        </p:nvSpPr>
        <p:spPr bwMode="white">
          <a:xfrm>
            <a:off x="7235825" y="3933190"/>
            <a:ext cx="1159510" cy="984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215"/>
            <a:ext cx="8640000" cy="5234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295400" y="3329305"/>
            <a:ext cx="6299835" cy="2223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4559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2420620"/>
            <a:ext cx="6169025" cy="3406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2022-08-12T13:34:24Z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