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60" r:id="rId5"/>
    <p:sldId id="262" r:id="rId6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8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8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21"/>
          <p:cNvSpPr/>
          <p:nvPr/>
        </p:nvSpPr>
        <p:spPr bwMode="white">
          <a:xfrm>
            <a:off x="1330531" y="4331909"/>
            <a:ext cx="161940" cy="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083078" y="4331909"/>
            <a:ext cx="161940" cy="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454588" y="4331909"/>
            <a:ext cx="161940" cy="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8"/>
          <p:cNvSpPr/>
          <p:nvPr/>
        </p:nvSpPr>
        <p:spPr bwMode="white">
          <a:xfrm>
            <a:off x="1115695" y="3284855"/>
            <a:ext cx="457200" cy="93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8"/>
          <p:cNvSpPr/>
          <p:nvPr/>
        </p:nvSpPr>
        <p:spPr bwMode="white">
          <a:xfrm>
            <a:off x="1907540" y="3284855"/>
            <a:ext cx="400685" cy="93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8"/>
          <p:cNvSpPr/>
          <p:nvPr/>
        </p:nvSpPr>
        <p:spPr bwMode="white">
          <a:xfrm>
            <a:off x="2267585" y="3213100"/>
            <a:ext cx="496570" cy="93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23"/>
          <p:cNvSpPr/>
          <p:nvPr/>
        </p:nvSpPr>
        <p:spPr bwMode="white">
          <a:xfrm>
            <a:off x="3204523" y="4331909"/>
            <a:ext cx="161940" cy="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8"/>
          <p:cNvSpPr/>
          <p:nvPr/>
        </p:nvSpPr>
        <p:spPr bwMode="white">
          <a:xfrm>
            <a:off x="3037205" y="3213100"/>
            <a:ext cx="496570" cy="93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6" name="Rectangle 23"/>
          <p:cNvSpPr/>
          <p:nvPr/>
        </p:nvSpPr>
        <p:spPr bwMode="white">
          <a:xfrm>
            <a:off x="3954458" y="4331909"/>
            <a:ext cx="161940" cy="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8"/>
          <p:cNvSpPr/>
          <p:nvPr/>
        </p:nvSpPr>
        <p:spPr bwMode="white">
          <a:xfrm>
            <a:off x="3729990" y="3213100"/>
            <a:ext cx="496570" cy="93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23"/>
          <p:cNvSpPr/>
          <p:nvPr/>
        </p:nvSpPr>
        <p:spPr bwMode="white">
          <a:xfrm>
            <a:off x="4356413" y="4331909"/>
            <a:ext cx="161940" cy="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8"/>
          <p:cNvSpPr/>
          <p:nvPr/>
        </p:nvSpPr>
        <p:spPr bwMode="white">
          <a:xfrm>
            <a:off x="4189095" y="3213100"/>
            <a:ext cx="496570" cy="93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23"/>
          <p:cNvSpPr/>
          <p:nvPr/>
        </p:nvSpPr>
        <p:spPr bwMode="white">
          <a:xfrm>
            <a:off x="6948483" y="4331909"/>
            <a:ext cx="161940" cy="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1" name="Rectangle 8"/>
          <p:cNvSpPr/>
          <p:nvPr/>
        </p:nvSpPr>
        <p:spPr bwMode="white">
          <a:xfrm>
            <a:off x="6781165" y="3213100"/>
            <a:ext cx="496570" cy="93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2" name="Rectangle 23"/>
          <p:cNvSpPr/>
          <p:nvPr/>
        </p:nvSpPr>
        <p:spPr bwMode="white">
          <a:xfrm>
            <a:off x="8094658" y="4331909"/>
            <a:ext cx="161940" cy="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3" name="Rectangle 8"/>
          <p:cNvSpPr/>
          <p:nvPr/>
        </p:nvSpPr>
        <p:spPr bwMode="white">
          <a:xfrm>
            <a:off x="7884160" y="3213100"/>
            <a:ext cx="582295" cy="93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72"/>
          <a:stretch>
            <a:fillRect/>
          </a:stretch>
        </p:blipFill>
        <p:spPr>
          <a:xfrm>
            <a:off x="107315" y="188595"/>
            <a:ext cx="6527800" cy="936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052695"/>
            <a:ext cx="7200000" cy="4115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795" y="5229090"/>
            <a:ext cx="7200000" cy="1108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611505" y="5229225"/>
            <a:ext cx="5481955" cy="1395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95" y="3095625"/>
            <a:ext cx="45243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260350"/>
            <a:ext cx="6926580" cy="1079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556885"/>
            <a:ext cx="8640000" cy="416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81045" y="2348865"/>
            <a:ext cx="676910" cy="86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5"/>
          <p:cNvSpPr/>
          <p:nvPr/>
        </p:nvSpPr>
        <p:spPr bwMode="white">
          <a:xfrm>
            <a:off x="6660515" y="2348865"/>
            <a:ext cx="676910" cy="86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644390" y="3573145"/>
            <a:ext cx="676910" cy="86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812405" y="3500755"/>
            <a:ext cx="676910" cy="86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732270" y="4293235"/>
            <a:ext cx="676910" cy="86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1685" y="1908810"/>
            <a:ext cx="669925" cy="832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2045" y="1844675"/>
            <a:ext cx="724535" cy="1033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2555875" y="2924810"/>
            <a:ext cx="904875" cy="832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6300470" y="2823210"/>
            <a:ext cx="904875" cy="1021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2124075" y="4041775"/>
            <a:ext cx="904875" cy="92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6300470" y="4077335"/>
            <a:ext cx="904875" cy="832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4814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7720" y="3717290"/>
            <a:ext cx="667385" cy="621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6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5875" y="1052830"/>
            <a:ext cx="556260" cy="68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333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0"/>
          <a:stretch>
            <a:fillRect/>
          </a:stretch>
        </p:blipFill>
        <p:spPr>
          <a:xfrm>
            <a:off x="755650" y="3597275"/>
            <a:ext cx="7946925" cy="2285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411730" y="3717290"/>
            <a:ext cx="682625" cy="91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8"/>
          <p:cNvSpPr/>
          <p:nvPr/>
        </p:nvSpPr>
        <p:spPr bwMode="white">
          <a:xfrm>
            <a:off x="4859655" y="3644900"/>
            <a:ext cx="682625" cy="91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8"/>
          <p:cNvSpPr/>
          <p:nvPr/>
        </p:nvSpPr>
        <p:spPr bwMode="white">
          <a:xfrm>
            <a:off x="7379970" y="3717290"/>
            <a:ext cx="682625" cy="91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8"/>
          <p:cNvSpPr/>
          <p:nvPr/>
        </p:nvSpPr>
        <p:spPr bwMode="white">
          <a:xfrm>
            <a:off x="2411730" y="4869180"/>
            <a:ext cx="682625" cy="91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8"/>
          <p:cNvSpPr/>
          <p:nvPr/>
        </p:nvSpPr>
        <p:spPr bwMode="white">
          <a:xfrm>
            <a:off x="4859655" y="4869180"/>
            <a:ext cx="682625" cy="91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7308215" y="4940935"/>
            <a:ext cx="682625" cy="91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520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8"/>
          <p:cNvSpPr/>
          <p:nvPr/>
        </p:nvSpPr>
        <p:spPr bwMode="white">
          <a:xfrm>
            <a:off x="2483485" y="3573145"/>
            <a:ext cx="682625" cy="91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8"/>
          <p:cNvSpPr/>
          <p:nvPr/>
        </p:nvSpPr>
        <p:spPr bwMode="white">
          <a:xfrm>
            <a:off x="4643755" y="3573145"/>
            <a:ext cx="682625" cy="91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7092315" y="3644900"/>
            <a:ext cx="682625" cy="91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8"/>
          <p:cNvSpPr/>
          <p:nvPr/>
        </p:nvSpPr>
        <p:spPr bwMode="white">
          <a:xfrm>
            <a:off x="2555875" y="4796790"/>
            <a:ext cx="682625" cy="91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8"/>
          <p:cNvSpPr/>
          <p:nvPr/>
        </p:nvSpPr>
        <p:spPr bwMode="white">
          <a:xfrm>
            <a:off x="4572000" y="4869180"/>
            <a:ext cx="682625" cy="91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8"/>
          <p:cNvSpPr/>
          <p:nvPr/>
        </p:nvSpPr>
        <p:spPr bwMode="white">
          <a:xfrm>
            <a:off x="7164070" y="4869180"/>
            <a:ext cx="682625" cy="91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240" y="260215"/>
            <a:ext cx="7920000" cy="1711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2060440"/>
            <a:ext cx="7920000" cy="3208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55650" y="3644900"/>
            <a:ext cx="1255395" cy="168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627630" y="3716655"/>
            <a:ext cx="3014345" cy="168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5641975" y="3644900"/>
            <a:ext cx="3014345" cy="168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2022-08-12T13:26:38Z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