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685" y="3932555"/>
            <a:ext cx="76898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415155" y="3932555"/>
            <a:ext cx="92583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6876415" y="3932555"/>
            <a:ext cx="76898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2051685" y="4940935"/>
            <a:ext cx="76898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4427855" y="4940935"/>
            <a:ext cx="76898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6732270" y="4940935"/>
            <a:ext cx="76898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490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2"/>
          <a:stretch>
            <a:fillRect/>
          </a:stretch>
        </p:blipFill>
        <p:spPr>
          <a:xfrm>
            <a:off x="827405" y="5228590"/>
            <a:ext cx="8021855" cy="102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360" y="5228590"/>
            <a:ext cx="8270875" cy="122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39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4075" y="3429000"/>
            <a:ext cx="4283075" cy="194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2924810"/>
            <a:ext cx="50577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41" b="17897"/>
          <a:stretch>
            <a:fillRect/>
          </a:stretch>
        </p:blipFill>
        <p:spPr>
          <a:xfrm>
            <a:off x="251460" y="332740"/>
            <a:ext cx="6408420" cy="85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6885"/>
            <a:ext cx="8640000" cy="415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3707765" y="3357245"/>
            <a:ext cx="857250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299835" y="3357245"/>
            <a:ext cx="857250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356100" y="4509135"/>
            <a:ext cx="46736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838950" y="5085080"/>
            <a:ext cx="64960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052695"/>
            <a:ext cx="8640000" cy="512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0715" y="1252855"/>
            <a:ext cx="1488440" cy="143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4040" y="1252855"/>
            <a:ext cx="1469390" cy="143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5107" y="3169918"/>
            <a:ext cx="466769" cy="29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4577" y="3637233"/>
            <a:ext cx="257199" cy="29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7480" y="4552950"/>
            <a:ext cx="60769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2372" y="5020104"/>
            <a:ext cx="790650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4357" y="5496956"/>
            <a:ext cx="790650" cy="3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39"/>
          <a:stretch>
            <a:fillRect/>
          </a:stretch>
        </p:blipFill>
        <p:spPr>
          <a:xfrm>
            <a:off x="252095" y="980575"/>
            <a:ext cx="8639810" cy="330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0655" y="1807845"/>
            <a:ext cx="62166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7530" y="1736090"/>
            <a:ext cx="68580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945" y="3032125"/>
            <a:ext cx="54610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6150" y="3107690"/>
            <a:ext cx="47688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8945" y="3679825"/>
            <a:ext cx="54610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6150" y="3679825"/>
            <a:ext cx="43751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124450"/>
            <a:ext cx="8640000" cy="38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525" y="1134745"/>
            <a:ext cx="569595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3395" y="1736725"/>
            <a:ext cx="55245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870" y="2352040"/>
            <a:ext cx="60325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3395" y="2997200"/>
            <a:ext cx="57785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3665" y="3717290"/>
            <a:ext cx="48387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9885" y="3933190"/>
            <a:ext cx="62928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2135" y="4220845"/>
            <a:ext cx="53594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9050" y="4193540"/>
            <a:ext cx="1658620" cy="138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4032250" y="4193540"/>
            <a:ext cx="1658620" cy="138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6696710" y="4193540"/>
            <a:ext cx="1658620" cy="138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620260"/>
            <a:ext cx="8640000" cy="4483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8195" y="2797810"/>
            <a:ext cx="76708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003800" y="2726055"/>
            <a:ext cx="76708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8117840" y="2941955"/>
            <a:ext cx="749935" cy="88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2068195" y="4004945"/>
            <a:ext cx="76708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5076190" y="4076700"/>
            <a:ext cx="76708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8126730" y="4149090"/>
            <a:ext cx="76708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8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130" y="2564765"/>
            <a:ext cx="1063625" cy="122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7855" y="2564765"/>
            <a:ext cx="1122045" cy="1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6960" y="2719070"/>
            <a:ext cx="720090" cy="10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