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052060"/>
            <a:ext cx="8640000" cy="4849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1052" y="2586067"/>
            <a:ext cx="7344476" cy="3039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7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225" y="3008630"/>
            <a:ext cx="7839710" cy="330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44450"/>
            <a:ext cx="6550660" cy="1205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196205"/>
            <a:ext cx="8640000" cy="5347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892175" y="3339465"/>
            <a:ext cx="8008620" cy="3313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2930" y="1484630"/>
            <a:ext cx="5438775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20" y="3028950"/>
            <a:ext cx="53435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260350"/>
            <a:ext cx="6962140" cy="1180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412740"/>
            <a:ext cx="8640000" cy="5121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5259705" y="4378325"/>
            <a:ext cx="521335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207000" y="4837430"/>
            <a:ext cx="719455" cy="38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196840" y="5444490"/>
            <a:ext cx="67881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5207000" y="6021070"/>
            <a:ext cx="719455" cy="396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015"/>
            <a:ext cx="8640000" cy="4482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32045" y="3068955"/>
            <a:ext cx="501650" cy="4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2045" y="3573145"/>
            <a:ext cx="601980" cy="41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0290" y="4218305"/>
            <a:ext cx="471805" cy="4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8080" y="4725035"/>
            <a:ext cx="535940" cy="49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3950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1845" y="2321560"/>
            <a:ext cx="7285355" cy="3228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1970"/>
            <a:ext cx="8640000" cy="2523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33"/>
          <a:stretch>
            <a:fillRect/>
          </a:stretch>
        </p:blipFill>
        <p:spPr>
          <a:xfrm>
            <a:off x="611505" y="3068955"/>
            <a:ext cx="8014870" cy="2955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71550" y="3860800"/>
            <a:ext cx="6171565" cy="2371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124450"/>
            <a:ext cx="8640000" cy="3080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9955" y="2164080"/>
            <a:ext cx="6176010" cy="2986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3708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3610" y="2393315"/>
            <a:ext cx="6714490" cy="2754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1052060"/>
            <a:ext cx="8640000" cy="2945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0104" y="1938469"/>
            <a:ext cx="5486923" cy="1896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2022-08-12T13:04:00Z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