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02785"/>
            <a:ext cx="8640000" cy="271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3303135"/>
            <a:ext cx="8640000" cy="300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2625" y="4164965"/>
            <a:ext cx="6329045" cy="2356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355" y="1080000"/>
            <a:ext cx="8640000" cy="278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6280" y="1842135"/>
            <a:ext cx="6165215" cy="3173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72610"/>
            <a:ext cx="8640000" cy="4714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82040" y="3281045"/>
            <a:ext cx="7167880" cy="300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20" y="3086100"/>
            <a:ext cx="5267325" cy="685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30" y="1484630"/>
            <a:ext cx="5438775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013"/>
          <a:stretch>
            <a:fillRect/>
          </a:stretch>
        </p:blipFill>
        <p:spPr>
          <a:xfrm>
            <a:off x="252095" y="980575"/>
            <a:ext cx="8639810" cy="3420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076"/>
          <a:stretch>
            <a:fillRect/>
          </a:stretch>
        </p:blipFill>
        <p:spPr>
          <a:xfrm>
            <a:off x="323850" y="116205"/>
            <a:ext cx="6544310" cy="1076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228715" y="3394075"/>
            <a:ext cx="425450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56510" y="3609975"/>
            <a:ext cx="735965" cy="6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56735" y="3609975"/>
            <a:ext cx="507365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28715" y="3952875"/>
            <a:ext cx="560705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26"/>
          <a:stretch>
            <a:fillRect/>
          </a:stretch>
        </p:blipFill>
        <p:spPr>
          <a:xfrm>
            <a:off x="899160" y="4461510"/>
            <a:ext cx="8058685" cy="2347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7"/>
          <p:cNvSpPr/>
          <p:nvPr/>
        </p:nvSpPr>
        <p:spPr bwMode="white">
          <a:xfrm>
            <a:off x="6948170" y="4580890"/>
            <a:ext cx="767715" cy="109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3923665" y="5876925"/>
            <a:ext cx="735965" cy="6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5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8491" y="1280322"/>
            <a:ext cx="276251" cy="29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35272" y="1509261"/>
            <a:ext cx="257199" cy="30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1775" y="1340485"/>
            <a:ext cx="582295" cy="589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31685" y="1699895"/>
            <a:ext cx="532130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13245" y="2286000"/>
            <a:ext cx="750570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38350" y="2494915"/>
            <a:ext cx="434975" cy="61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10610" y="2494915"/>
            <a:ext cx="516890" cy="61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31810" y="2901977"/>
            <a:ext cx="371510" cy="29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73508" y="3598335"/>
            <a:ext cx="257199" cy="29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74346" y="3598335"/>
            <a:ext cx="438191" cy="29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83610" y="3992880"/>
            <a:ext cx="438150" cy="49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61335" y="4488180"/>
            <a:ext cx="549275" cy="55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12714" y="4743032"/>
            <a:ext cx="257199" cy="30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254324" y="5210451"/>
            <a:ext cx="257199" cy="29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912714" y="5210451"/>
            <a:ext cx="257199" cy="29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7"/>
          <p:cNvSpPr/>
          <p:nvPr/>
        </p:nvSpPr>
        <p:spPr bwMode="white">
          <a:xfrm>
            <a:off x="1431925" y="2711450"/>
            <a:ext cx="1301750" cy="929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7"/>
          <p:cNvSpPr/>
          <p:nvPr/>
        </p:nvSpPr>
        <p:spPr bwMode="white">
          <a:xfrm>
            <a:off x="4445000" y="2711450"/>
            <a:ext cx="1301750" cy="929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7"/>
          <p:cNvSpPr/>
          <p:nvPr/>
        </p:nvSpPr>
        <p:spPr bwMode="white">
          <a:xfrm>
            <a:off x="7187565" y="2711450"/>
            <a:ext cx="1301750" cy="929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7"/>
          <p:cNvSpPr/>
          <p:nvPr/>
        </p:nvSpPr>
        <p:spPr bwMode="white">
          <a:xfrm>
            <a:off x="1861820" y="3805555"/>
            <a:ext cx="1301750" cy="929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7"/>
          <p:cNvSpPr/>
          <p:nvPr/>
        </p:nvSpPr>
        <p:spPr bwMode="white">
          <a:xfrm>
            <a:off x="4705350" y="3805555"/>
            <a:ext cx="1301750" cy="929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7"/>
          <p:cNvSpPr/>
          <p:nvPr/>
        </p:nvSpPr>
        <p:spPr bwMode="white">
          <a:xfrm>
            <a:off x="7447915" y="3805555"/>
            <a:ext cx="1301750" cy="929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20285"/>
            <a:ext cx="8640000" cy="3042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16835" y="1809750"/>
            <a:ext cx="814070" cy="94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24040" y="1809750"/>
            <a:ext cx="1034415" cy="94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37205" y="2884170"/>
            <a:ext cx="984250" cy="114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24040" y="3021330"/>
            <a:ext cx="804545" cy="101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8045" y="2729865"/>
            <a:ext cx="7792085" cy="324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8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9950" y="2642235"/>
            <a:ext cx="3524885" cy="62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238750"/>
            <a:ext cx="8640000" cy="2886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095" y="770255"/>
            <a:ext cx="8245475" cy="419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2022-08-12T12:55:34Z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