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0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9885" y="4652645"/>
            <a:ext cx="2258695" cy="963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77485" y="4770755"/>
            <a:ext cx="2799715" cy="75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705" y="260350"/>
            <a:ext cx="8006715" cy="1253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484495"/>
            <a:ext cx="8640000" cy="5252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1720850" y="3068955"/>
            <a:ext cx="741680" cy="804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712595" y="4803140"/>
            <a:ext cx="758825" cy="947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5076190" y="5876925"/>
            <a:ext cx="634365" cy="817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bldLvl="0" animBg="1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2930" y="1484630"/>
            <a:ext cx="5438775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45" y="3138170"/>
            <a:ext cx="6010275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331970"/>
            <a:ext cx="8640000" cy="427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35785" y="3932555"/>
            <a:ext cx="1644015" cy="76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88460"/>
            <a:ext cx="8640000" cy="356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34710" y="656016"/>
            <a:ext cx="266725" cy="29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8285" y="1529080"/>
            <a:ext cx="633095" cy="1019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51685" y="1772920"/>
            <a:ext cx="500380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3030" y="2680970"/>
            <a:ext cx="631190" cy="1175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96254" y="3041508"/>
            <a:ext cx="257199" cy="29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3856220"/>
            <a:ext cx="8640000" cy="197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6"/>
          <p:cNvSpPr/>
          <p:nvPr/>
        </p:nvSpPr>
        <p:spPr bwMode="white">
          <a:xfrm>
            <a:off x="4109085" y="4004945"/>
            <a:ext cx="631190" cy="951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6732270" y="4134485"/>
            <a:ext cx="631190" cy="70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9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3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40410" y="3339222"/>
            <a:ext cx="171466" cy="285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1578" y="4073231"/>
            <a:ext cx="180992" cy="285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70046" y="4063698"/>
            <a:ext cx="276251" cy="29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26510" y="4498975"/>
            <a:ext cx="454025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03185" y="4498975"/>
            <a:ext cx="424815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95" y="1052060"/>
            <a:ext cx="8640000" cy="4620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64853" y="3548094"/>
            <a:ext cx="171466" cy="28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20818" y="3767211"/>
            <a:ext cx="438191" cy="30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97290" y="4729423"/>
            <a:ext cx="266725" cy="30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36275" y="4729423"/>
            <a:ext cx="257199" cy="30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21082" y="5196239"/>
            <a:ext cx="438191" cy="295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59955" y="5135880"/>
            <a:ext cx="457200" cy="35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5014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38636" y="1735754"/>
            <a:ext cx="342932" cy="276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38636" y="2460348"/>
            <a:ext cx="342932" cy="28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38636" y="3423296"/>
            <a:ext cx="342932" cy="276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91006" y="5082236"/>
            <a:ext cx="390562" cy="381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88460"/>
            <a:ext cx="8640000" cy="420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84550" y="2320925"/>
            <a:ext cx="550545" cy="94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08420" y="2320925"/>
            <a:ext cx="588645" cy="94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60270" y="3545205"/>
            <a:ext cx="471805" cy="58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84"/>
          <a:stretch>
            <a:fillRect/>
          </a:stretch>
        </p:blipFill>
        <p:spPr>
          <a:xfrm>
            <a:off x="899795" y="4131310"/>
            <a:ext cx="8209180" cy="2285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7200265" y="4247515"/>
            <a:ext cx="573405" cy="1083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3888105" y="5327650"/>
            <a:ext cx="576580" cy="878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6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4493133" y="5448974"/>
            <a:ext cx="428665" cy="314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矩形 11"/>
          <p:cNvSpPr/>
          <p:nvPr/>
        </p:nvSpPr>
        <p:spPr>
          <a:xfrm>
            <a:off x="1133475" y="3377565"/>
            <a:ext cx="2790825" cy="1532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508625" y="3377565"/>
            <a:ext cx="2748915" cy="1532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bldLvl="0" animBg="1"/>
      <p:bldP spid="13" grpId="1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7</cp:revision>
  <dcterms:created xsi:type="dcterms:W3CDTF">2022-08-10T03:44:00Z</dcterms:created>
  <dcterms:modified xsi:type="dcterms:W3CDTF">2022-08-12T12:47:50Z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